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4"/>
  </p:handoutMasterIdLst>
  <p:sldIdLst>
    <p:sldId id="275" r:id="rId2"/>
    <p:sldId id="261" r:id="rId3"/>
    <p:sldId id="276" r:id="rId4"/>
    <p:sldId id="277" r:id="rId5"/>
    <p:sldId id="278" r:id="rId6"/>
    <p:sldId id="279" r:id="rId7"/>
    <p:sldId id="280" r:id="rId8"/>
    <p:sldId id="281" r:id="rId9"/>
    <p:sldId id="256" r:id="rId10"/>
    <p:sldId id="282" r:id="rId11"/>
    <p:sldId id="264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69" r:id="rId20"/>
    <p:sldId id="291" r:id="rId21"/>
    <p:sldId id="292" r:id="rId22"/>
    <p:sldId id="290" r:id="rId23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5" autoAdjust="0"/>
    <p:restoredTop sz="94718" autoAdjust="0"/>
  </p:normalViewPr>
  <p:slideViewPr>
    <p:cSldViewPr>
      <p:cViewPr varScale="1">
        <p:scale>
          <a:sx n="104" d="100"/>
          <a:sy n="104" d="100"/>
        </p:scale>
        <p:origin x="-11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1FD50-F5CD-4A2A-A9CC-BC1C72392AE2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11D90-364F-4B41-9F74-304E6B24F61E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82DD1FE-C920-4ACC-828A-29741DC90356}" type="datetimeFigureOut">
              <a:rPr lang="fr-FR" smtClean="0"/>
              <a:pPr/>
              <a:t>21/05/2010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FCF1AAF-6EF8-4168-A5D2-F3774D8F316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/>
          <p:cNvSpPr txBox="1"/>
          <p:nvPr/>
        </p:nvSpPr>
        <p:spPr>
          <a:xfrm>
            <a:off x="571472" y="3143248"/>
            <a:ext cx="36199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000" b="1" dirty="0" smtClean="0">
                <a:solidFill>
                  <a:srgbClr val="FFC000"/>
                </a:solidFill>
              </a:rPr>
              <a:t>Introduction à la biomécanique</a:t>
            </a:r>
            <a:br>
              <a:rPr lang="fr-BE" sz="2000" b="1" dirty="0" smtClean="0">
                <a:solidFill>
                  <a:srgbClr val="FFC000"/>
                </a:solidFill>
              </a:rPr>
            </a:br>
            <a:r>
              <a:rPr lang="fr-BE" sz="2000" b="1" dirty="0" smtClean="0">
                <a:solidFill>
                  <a:srgbClr val="FFC000"/>
                </a:solidFill>
              </a:rPr>
              <a:t>des salto et des vrilles</a:t>
            </a:r>
            <a:endParaRPr lang="fr-BE" sz="2000" b="1" dirty="0">
              <a:solidFill>
                <a:srgbClr val="FFC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71472" y="5357826"/>
            <a:ext cx="38600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000" b="1" dirty="0" smtClean="0">
                <a:solidFill>
                  <a:srgbClr val="FFC000"/>
                </a:solidFill>
                <a:sym typeface="Wingdings" pitchFamily="2" charset="2"/>
              </a:rPr>
              <a:t>Cours Initiateur  Trampoline  2010</a:t>
            </a:r>
          </a:p>
          <a:p>
            <a:endParaRPr lang="fr-BE" sz="2000" b="1" dirty="0" smtClean="0">
              <a:solidFill>
                <a:srgbClr val="FFC000"/>
              </a:solidFill>
              <a:sym typeface="Wingdings" pitchFamily="2" charset="2"/>
            </a:endParaRPr>
          </a:p>
          <a:p>
            <a:r>
              <a:rPr lang="fr-BE" sz="2000" b="1" dirty="0" smtClean="0">
                <a:solidFill>
                  <a:srgbClr val="FFC000"/>
                </a:solidFill>
                <a:sym typeface="Wingdings" pitchFamily="2" charset="2"/>
              </a:rPr>
              <a:t/>
            </a:r>
            <a:br>
              <a:rPr lang="fr-BE" sz="2000" b="1" dirty="0" smtClean="0">
                <a:solidFill>
                  <a:srgbClr val="FFC000"/>
                </a:solidFill>
                <a:sym typeface="Wingdings" pitchFamily="2" charset="2"/>
              </a:rPr>
            </a:br>
            <a:r>
              <a:rPr lang="fr-BE" sz="2000" b="1" dirty="0" smtClean="0">
                <a:solidFill>
                  <a:srgbClr val="FFC000"/>
                </a:solidFill>
                <a:sym typeface="Wingdings" pitchFamily="2" charset="2"/>
              </a:rPr>
              <a:t>Quentin </a:t>
            </a:r>
            <a:r>
              <a:rPr lang="fr-BE" sz="2000" b="1" dirty="0" err="1" smtClean="0">
                <a:solidFill>
                  <a:srgbClr val="FFC000"/>
                </a:solidFill>
                <a:sym typeface="Wingdings" pitchFamily="2" charset="2"/>
              </a:rPr>
              <a:t>Demaret</a:t>
            </a:r>
            <a:endParaRPr lang="fr-BE" sz="2000" b="1" dirty="0" smtClean="0">
              <a:solidFill>
                <a:srgbClr val="FFC000"/>
              </a:solidFill>
              <a:sym typeface="Wingdings" pitchFamily="2" charset="2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00034" y="928670"/>
            <a:ext cx="67441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4800" dirty="0" smtClean="0">
                <a:solidFill>
                  <a:srgbClr val="FFC000"/>
                </a:solidFill>
              </a:rPr>
              <a:t>La Création et le Contrôle </a:t>
            </a:r>
            <a:br>
              <a:rPr lang="fr-BE" sz="4800" dirty="0" smtClean="0">
                <a:solidFill>
                  <a:srgbClr val="FFC000"/>
                </a:solidFill>
              </a:rPr>
            </a:br>
            <a:r>
              <a:rPr lang="fr-BE" sz="4800" dirty="0" smtClean="0">
                <a:solidFill>
                  <a:srgbClr val="FFC000"/>
                </a:solidFill>
              </a:rPr>
              <a:t>des Rotations</a:t>
            </a:r>
            <a:endParaRPr lang="fr-BE" sz="4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Création de rotation</a:t>
            </a:r>
            <a:endParaRPr lang="fr-BE" dirty="0"/>
          </a:p>
        </p:txBody>
      </p:sp>
      <p:cxnSp>
        <p:nvCxnSpPr>
          <p:cNvPr id="5" name="Connecteur droit avec flèche 4"/>
          <p:cNvCxnSpPr/>
          <p:nvPr/>
        </p:nvCxnSpPr>
        <p:spPr>
          <a:xfrm rot="5400000" flipH="1" flipV="1">
            <a:off x="399845" y="4657367"/>
            <a:ext cx="1399889" cy="2830"/>
          </a:xfrm>
          <a:prstGeom prst="straightConnector1">
            <a:avLst/>
          </a:prstGeom>
          <a:ln w="47625" cmpd="sng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1481746" y="3857734"/>
            <a:ext cx="1018552" cy="222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2500298" y="4357694"/>
            <a:ext cx="1527828" cy="899928"/>
          </a:xfrm>
          <a:prstGeom prst="straightConnector1">
            <a:avLst/>
          </a:prstGeom>
          <a:ln w="47625" cmpd="sng">
            <a:solidFill>
              <a:schemeClr val="accent5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rot="5400000" flipH="1" flipV="1">
            <a:off x="2183726" y="4656255"/>
            <a:ext cx="1399889" cy="2830"/>
          </a:xfrm>
          <a:prstGeom prst="straightConnector1">
            <a:avLst/>
          </a:prstGeom>
          <a:ln w="47625" cmpd="sng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2627617" y="3857734"/>
            <a:ext cx="1145871" cy="899928"/>
          </a:xfrm>
          <a:prstGeom prst="arc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Rectangle 13"/>
          <p:cNvSpPr/>
          <p:nvPr/>
        </p:nvSpPr>
        <p:spPr>
          <a:xfrm>
            <a:off x="3009574" y="5057639"/>
            <a:ext cx="509276" cy="29997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Ellipse 17"/>
          <p:cNvSpPr/>
          <p:nvPr/>
        </p:nvSpPr>
        <p:spPr>
          <a:xfrm>
            <a:off x="2882255" y="4957646"/>
            <a:ext cx="127319" cy="99992"/>
          </a:xfrm>
          <a:prstGeom prst="ellipse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24" name="Connecteur droit 23"/>
          <p:cNvCxnSpPr/>
          <p:nvPr/>
        </p:nvCxnSpPr>
        <p:spPr>
          <a:xfrm rot="16200000" flipV="1">
            <a:off x="5000628" y="3071810"/>
            <a:ext cx="7143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00034" y="1785926"/>
            <a:ext cx="7910755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600" b="1" u="sng" dirty="0" smtClean="0"/>
              <a:t>Blocage du mouvement rectiligne</a:t>
            </a:r>
          </a:p>
          <a:p>
            <a:pPr>
              <a:buFont typeface="Arial" pitchFamily="34" charset="0"/>
              <a:buChar char="•"/>
            </a:pPr>
            <a:r>
              <a:rPr lang="fr-BE" sz="3200" b="1" i="1" dirty="0" smtClean="0"/>
              <a:t> Le corps se déplace</a:t>
            </a:r>
          </a:p>
          <a:p>
            <a:pPr>
              <a:buFont typeface="Arial" pitchFamily="34" charset="0"/>
              <a:buChar char="•"/>
            </a:pPr>
            <a:r>
              <a:rPr lang="fr-BE" sz="3200" b="1" i="1" dirty="0" smtClean="0"/>
              <a:t> Une entrave au mouvement crée la rotation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428728" y="350043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 err="1" smtClean="0">
                <a:latin typeface="Times New Roman" pitchFamily="18" charset="0"/>
                <a:cs typeface="Times New Roman" pitchFamily="18" charset="0"/>
              </a:rPr>
              <a:t>mc</a:t>
            </a:r>
            <a:endParaRPr lang="fr-BE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500430" y="364331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 smtClean="0">
                <a:latin typeface="Times New Roman" pitchFamily="18" charset="0"/>
                <a:cs typeface="Times New Roman" pitchFamily="18" charset="0"/>
              </a:rPr>
              <a:t>ma</a:t>
            </a:r>
            <a:endParaRPr lang="fr-BE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4283" y="6000768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1" i="1" dirty="0" smtClean="0"/>
              <a:t>       Pas utilisé en </a:t>
            </a:r>
            <a:r>
              <a:rPr lang="fr-BE" sz="2800" b="1" i="1" dirty="0" err="1" smtClean="0"/>
              <a:t>Trampo</a:t>
            </a:r>
            <a:endParaRPr lang="fr-BE" sz="28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Création de rotation</a:t>
            </a:r>
            <a:endParaRPr lang="fr-BE" dirty="0"/>
          </a:p>
        </p:txBody>
      </p:sp>
      <p:grpSp>
        <p:nvGrpSpPr>
          <p:cNvPr id="29" name="Groupe 28"/>
          <p:cNvGrpSpPr/>
          <p:nvPr/>
        </p:nvGrpSpPr>
        <p:grpSpPr>
          <a:xfrm rot="16200000">
            <a:off x="5910861" y="4090403"/>
            <a:ext cx="1214447" cy="1463277"/>
            <a:chOff x="1714480" y="4214817"/>
            <a:chExt cx="1214447" cy="1463277"/>
          </a:xfrm>
        </p:grpSpPr>
        <p:cxnSp>
          <p:nvCxnSpPr>
            <p:cNvPr id="5" name="Connecteur droit avec flèche 4"/>
            <p:cNvCxnSpPr/>
            <p:nvPr/>
          </p:nvCxnSpPr>
          <p:spPr>
            <a:xfrm rot="5400000" flipH="1" flipV="1">
              <a:off x="1801769" y="4913347"/>
              <a:ext cx="1399889" cy="2830"/>
            </a:xfrm>
            <a:prstGeom prst="straightConnector1">
              <a:avLst/>
            </a:prstGeom>
            <a:ln w="47625" cmpd="sng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>
              <a:off x="1714480" y="4357694"/>
              <a:ext cx="714380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rot="5400000" flipH="1" flipV="1">
              <a:off x="1928795" y="4500569"/>
              <a:ext cx="1143007" cy="857257"/>
            </a:xfrm>
            <a:prstGeom prst="straightConnector1">
              <a:avLst/>
            </a:prstGeom>
            <a:ln w="47625" cmpd="sng">
              <a:solidFill>
                <a:schemeClr val="accent5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rc 12"/>
            <p:cNvSpPr/>
            <p:nvPr/>
          </p:nvSpPr>
          <p:spPr>
            <a:xfrm rot="8826209">
              <a:off x="2057442" y="5072974"/>
              <a:ext cx="445029" cy="605120"/>
            </a:xfrm>
            <a:prstGeom prst="arc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8" name="Ellipse 17"/>
            <p:cNvSpPr/>
            <p:nvPr/>
          </p:nvSpPr>
          <p:spPr>
            <a:xfrm>
              <a:off x="2428859" y="4828095"/>
              <a:ext cx="142878" cy="1011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500034" y="1785926"/>
            <a:ext cx="7352910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600" b="1" u="sng" dirty="0" smtClean="0"/>
              <a:t>Poussée excentrée</a:t>
            </a:r>
          </a:p>
          <a:p>
            <a:pPr>
              <a:buFont typeface="Arial" pitchFamily="34" charset="0"/>
              <a:buChar char="•"/>
            </a:pPr>
            <a:r>
              <a:rPr lang="fr-BE" sz="3200" b="1" i="1" dirty="0" smtClean="0"/>
              <a:t> Le corps est immobile</a:t>
            </a:r>
          </a:p>
          <a:p>
            <a:pPr>
              <a:buFont typeface="Arial" pitchFamily="34" charset="0"/>
              <a:buChar char="•"/>
            </a:pPr>
            <a:r>
              <a:rPr lang="fr-BE" sz="3200" b="1" i="1" dirty="0" smtClean="0"/>
              <a:t> Une poussée le fait tourner sur lui-même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625109" y="4947660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fr-BE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14283" y="6000768"/>
            <a:ext cx="89297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1" i="1" dirty="0" smtClean="0"/>
              <a:t>           Chandelles                         Rotations « Saltos » Av et Ar</a:t>
            </a:r>
          </a:p>
        </p:txBody>
      </p:sp>
      <p:cxnSp>
        <p:nvCxnSpPr>
          <p:cNvPr id="31" name="Connecteur droit avec flèche 30"/>
          <p:cNvCxnSpPr/>
          <p:nvPr/>
        </p:nvCxnSpPr>
        <p:spPr>
          <a:xfrm flipH="1" flipV="1">
            <a:off x="1357291" y="4712055"/>
            <a:ext cx="1399889" cy="2830"/>
          </a:xfrm>
          <a:prstGeom prst="straightConnector1">
            <a:avLst/>
          </a:prstGeom>
          <a:ln w="47625" cmpd="sng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rot="16200000">
            <a:off x="1643836" y="5214156"/>
            <a:ext cx="714380" cy="1588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llipse 34"/>
          <p:cNvSpPr/>
          <p:nvPr/>
        </p:nvSpPr>
        <p:spPr>
          <a:xfrm rot="16200000">
            <a:off x="1928796" y="4643445"/>
            <a:ext cx="142876" cy="1428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6" name="ZoneTexte 35"/>
          <p:cNvSpPr txBox="1"/>
          <p:nvPr/>
        </p:nvSpPr>
        <p:spPr>
          <a:xfrm>
            <a:off x="1714480" y="5143512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fr-BE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" name="Connecteur droit avec flèche 36"/>
          <p:cNvCxnSpPr/>
          <p:nvPr/>
        </p:nvCxnSpPr>
        <p:spPr>
          <a:xfrm flipH="1" flipV="1">
            <a:off x="1357290" y="4214818"/>
            <a:ext cx="1399889" cy="2830"/>
          </a:xfrm>
          <a:prstGeom prst="straightConnector1">
            <a:avLst/>
          </a:prstGeom>
          <a:ln w="47625" cmpd="sng">
            <a:solidFill>
              <a:schemeClr val="accent5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Arc 89"/>
          <p:cNvSpPr/>
          <p:nvPr/>
        </p:nvSpPr>
        <p:spPr>
          <a:xfrm rot="10800000">
            <a:off x="6072198" y="4071942"/>
            <a:ext cx="777637" cy="411048"/>
          </a:xfrm>
          <a:prstGeom prst="arc">
            <a:avLst>
              <a:gd name="adj1" fmla="val 19173751"/>
              <a:gd name="adj2" fmla="val 13003093"/>
            </a:avLst>
          </a:prstGeom>
          <a:noFill/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Création de rotation</a:t>
            </a:r>
            <a:endParaRPr lang="fr-BE" dirty="0"/>
          </a:p>
        </p:txBody>
      </p:sp>
      <p:sp>
        <p:nvSpPr>
          <p:cNvPr id="25" name="Rectangle 24"/>
          <p:cNvSpPr/>
          <p:nvPr/>
        </p:nvSpPr>
        <p:spPr>
          <a:xfrm>
            <a:off x="500034" y="1785926"/>
            <a:ext cx="67117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3600" b="1" u="sng" dirty="0" smtClean="0"/>
              <a:t>Transfert de moment cinétique</a:t>
            </a:r>
          </a:p>
          <a:p>
            <a:pPr>
              <a:buFont typeface="Arial" pitchFamily="34" charset="0"/>
              <a:buChar char="•"/>
            </a:pPr>
            <a:r>
              <a:rPr lang="fr-BE" sz="3200" b="1" i="1" dirty="0" smtClean="0"/>
              <a:t> Un mouvement d’une partie du corps</a:t>
            </a:r>
          </a:p>
          <a:p>
            <a:pPr>
              <a:buFont typeface="Arial" pitchFamily="34" charset="0"/>
              <a:buChar char="•"/>
            </a:pPr>
            <a:r>
              <a:rPr lang="fr-BE" sz="3200" b="1" i="1" dirty="0" smtClean="0"/>
              <a:t> Se propage au corps entier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 rot="19435506" flipH="1" flipV="1">
            <a:off x="857156" y="4826343"/>
            <a:ext cx="1143007" cy="857257"/>
          </a:xfrm>
          <a:prstGeom prst="straightConnector1">
            <a:avLst/>
          </a:prstGeom>
          <a:ln w="47625" cmpd="sng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/>
          <p:cNvGrpSpPr/>
          <p:nvPr/>
        </p:nvGrpSpPr>
        <p:grpSpPr>
          <a:xfrm>
            <a:off x="1127087" y="4441875"/>
            <a:ext cx="1108556" cy="1059277"/>
            <a:chOff x="3177693" y="4714883"/>
            <a:chExt cx="1108556" cy="1059277"/>
          </a:xfrm>
        </p:grpSpPr>
        <p:sp>
          <p:nvSpPr>
            <p:cNvPr id="13" name="Arc 12"/>
            <p:cNvSpPr/>
            <p:nvPr/>
          </p:nvSpPr>
          <p:spPr>
            <a:xfrm rot="16200000">
              <a:off x="3563668" y="4508769"/>
              <a:ext cx="516467" cy="928695"/>
            </a:xfrm>
            <a:prstGeom prst="arc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cxnSp>
          <p:nvCxnSpPr>
            <p:cNvPr id="24" name="Connecteur droit 23"/>
            <p:cNvCxnSpPr/>
            <p:nvPr/>
          </p:nvCxnSpPr>
          <p:spPr>
            <a:xfrm rot="8635506" flipV="1">
              <a:off x="3177693" y="5503476"/>
              <a:ext cx="71438" cy="714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rot="14035506" flipV="1">
              <a:off x="3253714" y="5059780"/>
              <a:ext cx="928694" cy="500066"/>
            </a:xfrm>
            <a:prstGeom prst="line">
              <a:avLst/>
            </a:prstGeom>
            <a:ln w="47625" cmpd="sng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 rot="16200000" flipV="1">
              <a:off x="3636358" y="5007584"/>
              <a:ext cx="822053" cy="236653"/>
            </a:xfrm>
            <a:prstGeom prst="line">
              <a:avLst/>
            </a:prstGeom>
            <a:ln w="47625" cmpd="sng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Arc 28"/>
          <p:cNvSpPr/>
          <p:nvPr/>
        </p:nvSpPr>
        <p:spPr>
          <a:xfrm rot="16200000">
            <a:off x="1870252" y="3592820"/>
            <a:ext cx="516467" cy="928695"/>
          </a:xfrm>
          <a:prstGeom prst="arc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33" name="Groupe 32"/>
          <p:cNvGrpSpPr/>
          <p:nvPr/>
        </p:nvGrpSpPr>
        <p:grpSpPr>
          <a:xfrm rot="5400000">
            <a:off x="1798901" y="3949923"/>
            <a:ext cx="1257949" cy="1241724"/>
            <a:chOff x="5714939" y="4370438"/>
            <a:chExt cx="1257949" cy="1241724"/>
          </a:xfrm>
        </p:grpSpPr>
        <p:cxnSp>
          <p:nvCxnSpPr>
            <p:cNvPr id="27" name="Connecteur droit avec flèche 26"/>
            <p:cNvCxnSpPr/>
            <p:nvPr/>
          </p:nvCxnSpPr>
          <p:spPr>
            <a:xfrm rot="19435506" flipH="1" flipV="1">
              <a:off x="5714939" y="4754905"/>
              <a:ext cx="1143007" cy="857257"/>
            </a:xfrm>
            <a:prstGeom prst="straightConnector1">
              <a:avLst/>
            </a:prstGeom>
            <a:ln w="47625" cmpd="sng">
              <a:solidFill>
                <a:schemeClr val="accent5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rot="16200000" flipV="1">
              <a:off x="6443535" y="4663138"/>
              <a:ext cx="822053" cy="236653"/>
            </a:xfrm>
            <a:prstGeom prst="line">
              <a:avLst/>
            </a:prstGeom>
            <a:ln w="47625" cmpd="sng">
              <a:solidFill>
                <a:schemeClr val="accent5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Connecteur droit avec flèche 33"/>
          <p:cNvCxnSpPr/>
          <p:nvPr/>
        </p:nvCxnSpPr>
        <p:spPr>
          <a:xfrm rot="16200000" flipV="1">
            <a:off x="5500695" y="4357693"/>
            <a:ext cx="714379" cy="1"/>
          </a:xfrm>
          <a:prstGeom prst="straightConnector1">
            <a:avLst/>
          </a:prstGeom>
          <a:ln w="47625" cmpd="sng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rot="16200000" flipV="1">
            <a:off x="5643570" y="4929198"/>
            <a:ext cx="571503" cy="142875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5400000" flipH="1" flipV="1">
            <a:off x="5536412" y="4964917"/>
            <a:ext cx="500065" cy="142877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 rot="10800000" flipV="1">
            <a:off x="5643570" y="4357692"/>
            <a:ext cx="357189" cy="214315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16200000" flipV="1">
            <a:off x="5857884" y="4214818"/>
            <a:ext cx="142875" cy="142875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 flipV="1">
            <a:off x="5429254" y="4214818"/>
            <a:ext cx="428629" cy="357189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rot="16200000" flipV="1">
            <a:off x="6393671" y="4179100"/>
            <a:ext cx="214313" cy="142875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rot="5400000" flipH="1" flipV="1">
            <a:off x="6143637" y="5072075"/>
            <a:ext cx="285751" cy="142876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rot="5400000" flipH="1" flipV="1">
            <a:off x="6250793" y="4822041"/>
            <a:ext cx="285752" cy="71438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16200000" flipV="1">
            <a:off x="6215074" y="4929198"/>
            <a:ext cx="571503" cy="142875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/>
          <p:nvPr/>
        </p:nvCxnSpPr>
        <p:spPr>
          <a:xfrm rot="16200000" flipV="1">
            <a:off x="6072199" y="4286255"/>
            <a:ext cx="714379" cy="1"/>
          </a:xfrm>
          <a:prstGeom prst="straightConnector1">
            <a:avLst/>
          </a:prstGeom>
          <a:ln w="47625" cmpd="sng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 rot="10800000" flipV="1">
            <a:off x="6572266" y="4286255"/>
            <a:ext cx="214313" cy="71439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rot="5400000" flipH="1" flipV="1">
            <a:off x="6250794" y="4321976"/>
            <a:ext cx="285751" cy="71439"/>
          </a:xfrm>
          <a:prstGeom prst="line">
            <a:avLst/>
          </a:prstGeom>
          <a:ln w="47625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 flipV="1">
            <a:off x="7143768" y="3929068"/>
            <a:ext cx="142876" cy="142874"/>
          </a:xfrm>
          <a:prstGeom prst="line">
            <a:avLst/>
          </a:prstGeom>
          <a:ln w="47625" cmpd="sng"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 flipH="1" flipV="1">
            <a:off x="7000895" y="4786321"/>
            <a:ext cx="571502" cy="4"/>
          </a:xfrm>
          <a:prstGeom prst="line">
            <a:avLst/>
          </a:prstGeom>
          <a:ln w="47625" cmpd="sng"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 rot="5400000" flipH="1" flipV="1">
            <a:off x="7072330" y="4500570"/>
            <a:ext cx="285752" cy="142876"/>
          </a:xfrm>
          <a:prstGeom prst="line">
            <a:avLst/>
          </a:prstGeom>
          <a:ln w="47625" cmpd="sng"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rot="10800000">
            <a:off x="7286646" y="3857630"/>
            <a:ext cx="214313" cy="142875"/>
          </a:xfrm>
          <a:prstGeom prst="line">
            <a:avLst/>
          </a:prstGeom>
          <a:ln w="47625" cmpd="sng"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/>
          <p:nvPr/>
        </p:nvCxnSpPr>
        <p:spPr>
          <a:xfrm rot="16200000" flipV="1">
            <a:off x="6929455" y="4071941"/>
            <a:ext cx="714379" cy="1"/>
          </a:xfrm>
          <a:prstGeom prst="straightConnector1">
            <a:avLst/>
          </a:prstGeom>
          <a:ln w="47625" cmpd="sng">
            <a:solidFill>
              <a:schemeClr val="accent5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rot="5400000">
            <a:off x="6965172" y="4822042"/>
            <a:ext cx="285756" cy="71440"/>
          </a:xfrm>
          <a:prstGeom prst="line">
            <a:avLst/>
          </a:prstGeom>
          <a:ln w="47625" cmpd="sng"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>
            <a:off x="7000892" y="4000504"/>
            <a:ext cx="142877" cy="71439"/>
          </a:xfrm>
          <a:prstGeom prst="line">
            <a:avLst/>
          </a:prstGeom>
          <a:ln w="47625" cmpd="sng"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5400000" flipH="1" flipV="1">
            <a:off x="7322362" y="4036224"/>
            <a:ext cx="214316" cy="142876"/>
          </a:xfrm>
          <a:prstGeom prst="line">
            <a:avLst/>
          </a:prstGeom>
          <a:ln w="47625" cmpd="sng"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Arc 90"/>
          <p:cNvSpPr/>
          <p:nvPr/>
        </p:nvSpPr>
        <p:spPr>
          <a:xfrm>
            <a:off x="6858016" y="4429132"/>
            <a:ext cx="777637" cy="411048"/>
          </a:xfrm>
          <a:prstGeom prst="arc">
            <a:avLst>
              <a:gd name="adj1" fmla="val 19173751"/>
              <a:gd name="adj2" fmla="val 13003093"/>
            </a:avLst>
          </a:prstGeom>
          <a:noFill/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3" name="Arc 92"/>
          <p:cNvSpPr/>
          <p:nvPr/>
        </p:nvSpPr>
        <p:spPr>
          <a:xfrm>
            <a:off x="6858016" y="3786190"/>
            <a:ext cx="777637" cy="411048"/>
          </a:xfrm>
          <a:prstGeom prst="arc">
            <a:avLst>
              <a:gd name="adj1" fmla="val 19173751"/>
              <a:gd name="adj2" fmla="val 13003093"/>
            </a:avLst>
          </a:prstGeom>
          <a:noFill/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9" name="ZoneTexte 98"/>
          <p:cNvSpPr txBox="1"/>
          <p:nvPr/>
        </p:nvSpPr>
        <p:spPr>
          <a:xfrm>
            <a:off x="1214414" y="5429264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 a           b            c</a:t>
            </a:r>
            <a:endParaRPr lang="fr-BE" dirty="0"/>
          </a:p>
        </p:txBody>
      </p:sp>
      <p:sp>
        <p:nvSpPr>
          <p:cNvPr id="102" name="ZoneTexte 101"/>
          <p:cNvSpPr txBox="1"/>
          <p:nvPr/>
        </p:nvSpPr>
        <p:spPr>
          <a:xfrm>
            <a:off x="5715008" y="5429264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 a         b              c</a:t>
            </a:r>
            <a:endParaRPr lang="fr-BE" dirty="0"/>
          </a:p>
        </p:txBody>
      </p:sp>
      <p:sp>
        <p:nvSpPr>
          <p:cNvPr id="103" name="Rectangle 102"/>
          <p:cNvSpPr/>
          <p:nvPr/>
        </p:nvSpPr>
        <p:spPr>
          <a:xfrm>
            <a:off x="214283" y="6000768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1" i="1" dirty="0" smtClean="0"/>
              <a:t>Dos ou ventre </a:t>
            </a:r>
            <a:r>
              <a:rPr lang="fr-BE" b="1" i="1" dirty="0" smtClean="0">
                <a:sym typeface="Wingdings" pitchFamily="2" charset="2"/>
              </a:rPr>
              <a:t></a:t>
            </a:r>
            <a:r>
              <a:rPr lang="fr-BE" sz="2800" b="1" i="1" dirty="0" smtClean="0">
                <a:sym typeface="Wingdings" pitchFamily="2" charset="2"/>
              </a:rPr>
              <a:t> Debout                   Vrilles « de contact »</a:t>
            </a:r>
            <a:endParaRPr lang="fr-BE" sz="28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Création de rotation</a:t>
            </a:r>
            <a:endParaRPr lang="fr-BE" dirty="0"/>
          </a:p>
        </p:txBody>
      </p:sp>
      <p:sp>
        <p:nvSpPr>
          <p:cNvPr id="25" name="Rectangle 24"/>
          <p:cNvSpPr/>
          <p:nvPr/>
        </p:nvSpPr>
        <p:spPr>
          <a:xfrm>
            <a:off x="500034" y="1785926"/>
            <a:ext cx="67117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3600" b="1" u="sng" dirty="0" smtClean="0"/>
              <a:t>Vrille aérienne</a:t>
            </a:r>
          </a:p>
          <a:p>
            <a:pPr>
              <a:buFont typeface="Arial" pitchFamily="34" charset="0"/>
              <a:buChar char="•"/>
            </a:pPr>
            <a:r>
              <a:rPr lang="fr-BE" sz="3200" b="1" i="1" dirty="0" smtClean="0"/>
              <a:t> Un troc du salto contre de la vrille</a:t>
            </a:r>
          </a:p>
          <a:p>
            <a:pPr>
              <a:buFont typeface="Arial" pitchFamily="34" charset="0"/>
              <a:buChar char="•"/>
            </a:pPr>
            <a:r>
              <a:rPr lang="fr-BE" sz="3200" b="1" i="1" dirty="0" smtClean="0"/>
              <a:t> Par décalage de l’axe du corps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14283" y="6000768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1" i="1" dirty="0" smtClean="0"/>
              <a:t>Vrilles en avant, vrilles en arrière « tard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>
          <a:xfrm rot="3965344" flipH="1">
            <a:off x="3986694" y="2658168"/>
            <a:ext cx="1201254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Forme libre 5"/>
          <p:cNvSpPr/>
          <p:nvPr/>
        </p:nvSpPr>
        <p:spPr>
          <a:xfrm rot="1232445" flipH="1">
            <a:off x="4280999" y="2120634"/>
            <a:ext cx="1201254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" name="Groupe 18"/>
          <p:cNvGrpSpPr/>
          <p:nvPr/>
        </p:nvGrpSpPr>
        <p:grpSpPr>
          <a:xfrm rot="19677879">
            <a:off x="3589082" y="1793943"/>
            <a:ext cx="1035303" cy="3247290"/>
            <a:chOff x="3286116" y="1800958"/>
            <a:chExt cx="1035303" cy="3247290"/>
          </a:xfrm>
        </p:grpSpPr>
        <p:sp>
          <p:nvSpPr>
            <p:cNvPr id="3" name="Forme libre 2"/>
            <p:cNvSpPr/>
            <p:nvPr/>
          </p:nvSpPr>
          <p:spPr>
            <a:xfrm>
              <a:off x="3963866" y="1800958"/>
              <a:ext cx="357553" cy="473318"/>
            </a:xfrm>
            <a:custGeom>
              <a:avLst/>
              <a:gdLst>
                <a:gd name="connsiteX0" fmla="*/ 1465 w 357553"/>
                <a:gd name="connsiteY0" fmla="*/ 168519 h 473318"/>
                <a:gd name="connsiteX1" fmla="*/ 19049 w 357553"/>
                <a:gd name="connsiteY1" fmla="*/ 89388 h 473318"/>
                <a:gd name="connsiteX2" fmla="*/ 54219 w 357553"/>
                <a:gd name="connsiteY2" fmla="*/ 45427 h 473318"/>
                <a:gd name="connsiteX3" fmla="*/ 106972 w 357553"/>
                <a:gd name="connsiteY3" fmla="*/ 1465 h 473318"/>
                <a:gd name="connsiteX4" fmla="*/ 317988 w 357553"/>
                <a:gd name="connsiteY4" fmla="*/ 36634 h 473318"/>
                <a:gd name="connsiteX5" fmla="*/ 344365 w 357553"/>
                <a:gd name="connsiteY5" fmla="*/ 159727 h 473318"/>
                <a:gd name="connsiteX6" fmla="*/ 326780 w 357553"/>
                <a:gd name="connsiteY6" fmla="*/ 247650 h 473318"/>
                <a:gd name="connsiteX7" fmla="*/ 186103 w 357553"/>
                <a:gd name="connsiteY7" fmla="*/ 441080 h 473318"/>
                <a:gd name="connsiteX8" fmla="*/ 89388 w 357553"/>
                <a:gd name="connsiteY8" fmla="*/ 441080 h 473318"/>
                <a:gd name="connsiteX9" fmla="*/ 27842 w 357553"/>
                <a:gd name="connsiteY9" fmla="*/ 379534 h 473318"/>
                <a:gd name="connsiteX10" fmla="*/ 1465 w 357553"/>
                <a:gd name="connsiteY10" fmla="*/ 168519 h 47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7553" h="473318">
                  <a:moveTo>
                    <a:pt x="1465" y="168519"/>
                  </a:moveTo>
                  <a:cubicBezTo>
                    <a:pt x="0" y="120161"/>
                    <a:pt x="10257" y="109903"/>
                    <a:pt x="19049" y="89388"/>
                  </a:cubicBezTo>
                  <a:cubicBezTo>
                    <a:pt x="27841" y="68873"/>
                    <a:pt x="39565" y="60081"/>
                    <a:pt x="54219" y="45427"/>
                  </a:cubicBezTo>
                  <a:cubicBezTo>
                    <a:pt x="68873" y="30773"/>
                    <a:pt x="63011" y="2930"/>
                    <a:pt x="106972" y="1465"/>
                  </a:cubicBezTo>
                  <a:cubicBezTo>
                    <a:pt x="150933" y="0"/>
                    <a:pt x="278423" y="10257"/>
                    <a:pt x="317988" y="36634"/>
                  </a:cubicBezTo>
                  <a:cubicBezTo>
                    <a:pt x="357553" y="63011"/>
                    <a:pt x="342900" y="124558"/>
                    <a:pt x="344365" y="159727"/>
                  </a:cubicBezTo>
                  <a:cubicBezTo>
                    <a:pt x="345830" y="194896"/>
                    <a:pt x="353157" y="200758"/>
                    <a:pt x="326780" y="247650"/>
                  </a:cubicBezTo>
                  <a:cubicBezTo>
                    <a:pt x="300403" y="294542"/>
                    <a:pt x="225668" y="408842"/>
                    <a:pt x="186103" y="441080"/>
                  </a:cubicBezTo>
                  <a:cubicBezTo>
                    <a:pt x="146538" y="473318"/>
                    <a:pt x="115765" y="451338"/>
                    <a:pt x="89388" y="441080"/>
                  </a:cubicBezTo>
                  <a:cubicBezTo>
                    <a:pt x="63011" y="430822"/>
                    <a:pt x="42496" y="423495"/>
                    <a:pt x="27842" y="379534"/>
                  </a:cubicBezTo>
                  <a:cubicBezTo>
                    <a:pt x="13188" y="335573"/>
                    <a:pt x="2930" y="216877"/>
                    <a:pt x="1465" y="168519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3500430" y="2214554"/>
              <a:ext cx="804860" cy="1189892"/>
            </a:xfrm>
            <a:custGeom>
              <a:avLst/>
              <a:gdLst>
                <a:gd name="connsiteX0" fmla="*/ 555381 w 965688"/>
                <a:gd name="connsiteY0" fmla="*/ 23446 h 1189892"/>
                <a:gd name="connsiteX1" fmla="*/ 335573 w 965688"/>
                <a:gd name="connsiteY1" fmla="*/ 23446 h 1189892"/>
                <a:gd name="connsiteX2" fmla="*/ 98181 w 965688"/>
                <a:gd name="connsiteY2" fmla="*/ 164123 h 1189892"/>
                <a:gd name="connsiteX3" fmla="*/ 80596 w 965688"/>
                <a:gd name="connsiteY3" fmla="*/ 383931 h 1189892"/>
                <a:gd name="connsiteX4" fmla="*/ 115765 w 965688"/>
                <a:gd name="connsiteY4" fmla="*/ 559777 h 1189892"/>
                <a:gd name="connsiteX5" fmla="*/ 80596 w 965688"/>
                <a:gd name="connsiteY5" fmla="*/ 867508 h 1189892"/>
                <a:gd name="connsiteX6" fmla="*/ 98181 w 965688"/>
                <a:gd name="connsiteY6" fmla="*/ 999392 h 1189892"/>
                <a:gd name="connsiteX7" fmla="*/ 669681 w 965688"/>
                <a:gd name="connsiteY7" fmla="*/ 1157654 h 1189892"/>
                <a:gd name="connsiteX8" fmla="*/ 652096 w 965688"/>
                <a:gd name="connsiteY8" fmla="*/ 1113692 h 1189892"/>
                <a:gd name="connsiteX9" fmla="*/ 731227 w 965688"/>
                <a:gd name="connsiteY9" fmla="*/ 700454 h 1189892"/>
                <a:gd name="connsiteX10" fmla="*/ 827942 w 965688"/>
                <a:gd name="connsiteY10" fmla="*/ 612531 h 1189892"/>
                <a:gd name="connsiteX11" fmla="*/ 942242 w 965688"/>
                <a:gd name="connsiteY11" fmla="*/ 515815 h 1189892"/>
                <a:gd name="connsiteX12" fmla="*/ 959827 w 965688"/>
                <a:gd name="connsiteY12" fmla="*/ 401515 h 1189892"/>
                <a:gd name="connsiteX13" fmla="*/ 933450 w 965688"/>
                <a:gd name="connsiteY13" fmla="*/ 146539 h 1189892"/>
                <a:gd name="connsiteX14" fmla="*/ 766396 w 965688"/>
                <a:gd name="connsiteY14" fmla="*/ 49823 h 1189892"/>
                <a:gd name="connsiteX15" fmla="*/ 555381 w 965688"/>
                <a:gd name="connsiteY15" fmla="*/ 23446 h 118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688" h="1189892">
                  <a:moveTo>
                    <a:pt x="555381" y="23446"/>
                  </a:moveTo>
                  <a:cubicBezTo>
                    <a:pt x="483577" y="19050"/>
                    <a:pt x="411773" y="0"/>
                    <a:pt x="335573" y="23446"/>
                  </a:cubicBezTo>
                  <a:cubicBezTo>
                    <a:pt x="259373" y="46892"/>
                    <a:pt x="140677" y="104042"/>
                    <a:pt x="98181" y="164123"/>
                  </a:cubicBezTo>
                  <a:cubicBezTo>
                    <a:pt x="55685" y="224204"/>
                    <a:pt x="77665" y="317989"/>
                    <a:pt x="80596" y="383931"/>
                  </a:cubicBezTo>
                  <a:cubicBezTo>
                    <a:pt x="83527" y="449873"/>
                    <a:pt x="115765" y="479181"/>
                    <a:pt x="115765" y="559777"/>
                  </a:cubicBezTo>
                  <a:cubicBezTo>
                    <a:pt x="115765" y="640373"/>
                    <a:pt x="83527" y="794239"/>
                    <a:pt x="80596" y="867508"/>
                  </a:cubicBezTo>
                  <a:cubicBezTo>
                    <a:pt x="77665" y="940777"/>
                    <a:pt x="0" y="951034"/>
                    <a:pt x="98181" y="999392"/>
                  </a:cubicBezTo>
                  <a:cubicBezTo>
                    <a:pt x="196362" y="1047750"/>
                    <a:pt x="577362" y="1138604"/>
                    <a:pt x="669681" y="1157654"/>
                  </a:cubicBezTo>
                  <a:cubicBezTo>
                    <a:pt x="762000" y="1176704"/>
                    <a:pt x="641838" y="1189892"/>
                    <a:pt x="652096" y="1113692"/>
                  </a:cubicBezTo>
                  <a:cubicBezTo>
                    <a:pt x="662354" y="1037492"/>
                    <a:pt x="701919" y="783981"/>
                    <a:pt x="731227" y="700454"/>
                  </a:cubicBezTo>
                  <a:cubicBezTo>
                    <a:pt x="760535" y="616927"/>
                    <a:pt x="792773" y="643304"/>
                    <a:pt x="827942" y="612531"/>
                  </a:cubicBezTo>
                  <a:cubicBezTo>
                    <a:pt x="863111" y="581758"/>
                    <a:pt x="920261" y="550984"/>
                    <a:pt x="942242" y="515815"/>
                  </a:cubicBezTo>
                  <a:cubicBezTo>
                    <a:pt x="964223" y="480646"/>
                    <a:pt x="961292" y="463061"/>
                    <a:pt x="959827" y="401515"/>
                  </a:cubicBezTo>
                  <a:cubicBezTo>
                    <a:pt x="958362" y="339969"/>
                    <a:pt x="965688" y="205154"/>
                    <a:pt x="933450" y="146539"/>
                  </a:cubicBezTo>
                  <a:cubicBezTo>
                    <a:pt x="901212" y="87924"/>
                    <a:pt x="832338" y="71804"/>
                    <a:pt x="766396" y="49823"/>
                  </a:cubicBezTo>
                  <a:cubicBezTo>
                    <a:pt x="700454" y="27842"/>
                    <a:pt x="627185" y="27842"/>
                    <a:pt x="555381" y="23446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3286116" y="3143248"/>
              <a:ext cx="815615" cy="1905000"/>
            </a:xfrm>
            <a:custGeom>
              <a:avLst/>
              <a:gdLst>
                <a:gd name="connsiteX0" fmla="*/ 331177 w 1050681"/>
                <a:gd name="connsiteY0" fmla="*/ 20515 h 1905000"/>
                <a:gd name="connsiteX1" fmla="*/ 199293 w 1050681"/>
                <a:gd name="connsiteY1" fmla="*/ 328245 h 1905000"/>
                <a:gd name="connsiteX2" fmla="*/ 14654 w 1050681"/>
                <a:gd name="connsiteY2" fmla="*/ 1603130 h 1905000"/>
                <a:gd name="connsiteX3" fmla="*/ 111370 w 1050681"/>
                <a:gd name="connsiteY3" fmla="*/ 1752599 h 1905000"/>
                <a:gd name="connsiteX4" fmla="*/ 234462 w 1050681"/>
                <a:gd name="connsiteY4" fmla="*/ 1523999 h 1905000"/>
                <a:gd name="connsiteX5" fmla="*/ 269631 w 1050681"/>
                <a:gd name="connsiteY5" fmla="*/ 1752599 h 1905000"/>
                <a:gd name="connsiteX6" fmla="*/ 331177 w 1050681"/>
                <a:gd name="connsiteY6" fmla="*/ 1875692 h 1905000"/>
                <a:gd name="connsiteX7" fmla="*/ 454270 w 1050681"/>
                <a:gd name="connsiteY7" fmla="*/ 1576753 h 1905000"/>
                <a:gd name="connsiteX8" fmla="*/ 902677 w 1050681"/>
                <a:gd name="connsiteY8" fmla="*/ 495299 h 1905000"/>
                <a:gd name="connsiteX9" fmla="*/ 955431 w 1050681"/>
                <a:gd name="connsiteY9" fmla="*/ 354622 h 1905000"/>
                <a:gd name="connsiteX10" fmla="*/ 946639 w 1050681"/>
                <a:gd name="connsiteY10" fmla="*/ 205153 h 1905000"/>
                <a:gd name="connsiteX11" fmla="*/ 331177 w 1050681"/>
                <a:gd name="connsiteY11" fmla="*/ 20515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0681" h="1905000">
                  <a:moveTo>
                    <a:pt x="331177" y="20515"/>
                  </a:moveTo>
                  <a:cubicBezTo>
                    <a:pt x="206619" y="41030"/>
                    <a:pt x="252047" y="64476"/>
                    <a:pt x="199293" y="328245"/>
                  </a:cubicBezTo>
                  <a:cubicBezTo>
                    <a:pt x="146539" y="592014"/>
                    <a:pt x="29308" y="1365738"/>
                    <a:pt x="14654" y="1603130"/>
                  </a:cubicBezTo>
                  <a:cubicBezTo>
                    <a:pt x="0" y="1840522"/>
                    <a:pt x="74735" y="1765788"/>
                    <a:pt x="111370" y="1752599"/>
                  </a:cubicBezTo>
                  <a:cubicBezTo>
                    <a:pt x="148005" y="1739410"/>
                    <a:pt x="208085" y="1523999"/>
                    <a:pt x="234462" y="1523999"/>
                  </a:cubicBezTo>
                  <a:cubicBezTo>
                    <a:pt x="260839" y="1523999"/>
                    <a:pt x="253512" y="1693983"/>
                    <a:pt x="269631" y="1752599"/>
                  </a:cubicBezTo>
                  <a:cubicBezTo>
                    <a:pt x="285750" y="1811215"/>
                    <a:pt x="300404" y="1905000"/>
                    <a:pt x="331177" y="1875692"/>
                  </a:cubicBezTo>
                  <a:cubicBezTo>
                    <a:pt x="361950" y="1846384"/>
                    <a:pt x="454270" y="1576753"/>
                    <a:pt x="454270" y="1576753"/>
                  </a:cubicBezTo>
                  <a:lnTo>
                    <a:pt x="902677" y="495299"/>
                  </a:lnTo>
                  <a:cubicBezTo>
                    <a:pt x="986204" y="291611"/>
                    <a:pt x="948104" y="402980"/>
                    <a:pt x="955431" y="354622"/>
                  </a:cubicBezTo>
                  <a:cubicBezTo>
                    <a:pt x="962758" y="306264"/>
                    <a:pt x="1050681" y="265234"/>
                    <a:pt x="946639" y="205153"/>
                  </a:cubicBezTo>
                  <a:cubicBezTo>
                    <a:pt x="842597" y="145072"/>
                    <a:pt x="455735" y="0"/>
                    <a:pt x="331177" y="20515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9" name="Forme libre 8"/>
          <p:cNvSpPr/>
          <p:nvPr/>
        </p:nvSpPr>
        <p:spPr>
          <a:xfrm rot="2381066">
            <a:off x="2476658" y="1754133"/>
            <a:ext cx="1233853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Forme libre 4"/>
          <p:cNvSpPr/>
          <p:nvPr/>
        </p:nvSpPr>
        <p:spPr>
          <a:xfrm rot="20714306">
            <a:off x="2484293" y="2004737"/>
            <a:ext cx="1233853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Arc 10"/>
          <p:cNvSpPr/>
          <p:nvPr/>
        </p:nvSpPr>
        <p:spPr>
          <a:xfrm rot="16441648">
            <a:off x="2539326" y="1791638"/>
            <a:ext cx="642942" cy="677514"/>
          </a:xfrm>
          <a:prstGeom prst="arc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Arc 12"/>
          <p:cNvSpPr/>
          <p:nvPr/>
        </p:nvSpPr>
        <p:spPr>
          <a:xfrm rot="3973444">
            <a:off x="4404387" y="2377996"/>
            <a:ext cx="642942" cy="677514"/>
          </a:xfrm>
          <a:prstGeom prst="arc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14"/>
          <p:cNvGrpSpPr/>
          <p:nvPr/>
        </p:nvGrpSpPr>
        <p:grpSpPr>
          <a:xfrm rot="20769551">
            <a:off x="3516627" y="1791179"/>
            <a:ext cx="1035303" cy="3247290"/>
            <a:chOff x="3286116" y="1800958"/>
            <a:chExt cx="1035303" cy="324729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6" name="Forme libre 15"/>
            <p:cNvSpPr/>
            <p:nvPr/>
          </p:nvSpPr>
          <p:spPr>
            <a:xfrm>
              <a:off x="3963866" y="1800958"/>
              <a:ext cx="357553" cy="473318"/>
            </a:xfrm>
            <a:custGeom>
              <a:avLst/>
              <a:gdLst>
                <a:gd name="connsiteX0" fmla="*/ 1465 w 357553"/>
                <a:gd name="connsiteY0" fmla="*/ 168519 h 473318"/>
                <a:gd name="connsiteX1" fmla="*/ 19049 w 357553"/>
                <a:gd name="connsiteY1" fmla="*/ 89388 h 473318"/>
                <a:gd name="connsiteX2" fmla="*/ 54219 w 357553"/>
                <a:gd name="connsiteY2" fmla="*/ 45427 h 473318"/>
                <a:gd name="connsiteX3" fmla="*/ 106972 w 357553"/>
                <a:gd name="connsiteY3" fmla="*/ 1465 h 473318"/>
                <a:gd name="connsiteX4" fmla="*/ 317988 w 357553"/>
                <a:gd name="connsiteY4" fmla="*/ 36634 h 473318"/>
                <a:gd name="connsiteX5" fmla="*/ 344365 w 357553"/>
                <a:gd name="connsiteY5" fmla="*/ 159727 h 473318"/>
                <a:gd name="connsiteX6" fmla="*/ 326780 w 357553"/>
                <a:gd name="connsiteY6" fmla="*/ 247650 h 473318"/>
                <a:gd name="connsiteX7" fmla="*/ 186103 w 357553"/>
                <a:gd name="connsiteY7" fmla="*/ 441080 h 473318"/>
                <a:gd name="connsiteX8" fmla="*/ 89388 w 357553"/>
                <a:gd name="connsiteY8" fmla="*/ 441080 h 473318"/>
                <a:gd name="connsiteX9" fmla="*/ 27842 w 357553"/>
                <a:gd name="connsiteY9" fmla="*/ 379534 h 473318"/>
                <a:gd name="connsiteX10" fmla="*/ 1465 w 357553"/>
                <a:gd name="connsiteY10" fmla="*/ 168519 h 47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7553" h="473318">
                  <a:moveTo>
                    <a:pt x="1465" y="168519"/>
                  </a:moveTo>
                  <a:cubicBezTo>
                    <a:pt x="0" y="120161"/>
                    <a:pt x="10257" y="109903"/>
                    <a:pt x="19049" y="89388"/>
                  </a:cubicBezTo>
                  <a:cubicBezTo>
                    <a:pt x="27841" y="68873"/>
                    <a:pt x="39565" y="60081"/>
                    <a:pt x="54219" y="45427"/>
                  </a:cubicBezTo>
                  <a:cubicBezTo>
                    <a:pt x="68873" y="30773"/>
                    <a:pt x="63011" y="2930"/>
                    <a:pt x="106972" y="1465"/>
                  </a:cubicBezTo>
                  <a:cubicBezTo>
                    <a:pt x="150933" y="0"/>
                    <a:pt x="278423" y="10257"/>
                    <a:pt x="317988" y="36634"/>
                  </a:cubicBezTo>
                  <a:cubicBezTo>
                    <a:pt x="357553" y="63011"/>
                    <a:pt x="342900" y="124558"/>
                    <a:pt x="344365" y="159727"/>
                  </a:cubicBezTo>
                  <a:cubicBezTo>
                    <a:pt x="345830" y="194896"/>
                    <a:pt x="353157" y="200758"/>
                    <a:pt x="326780" y="247650"/>
                  </a:cubicBezTo>
                  <a:cubicBezTo>
                    <a:pt x="300403" y="294542"/>
                    <a:pt x="225668" y="408842"/>
                    <a:pt x="186103" y="441080"/>
                  </a:cubicBezTo>
                  <a:cubicBezTo>
                    <a:pt x="146538" y="473318"/>
                    <a:pt x="115765" y="451338"/>
                    <a:pt x="89388" y="441080"/>
                  </a:cubicBezTo>
                  <a:cubicBezTo>
                    <a:pt x="63011" y="430822"/>
                    <a:pt x="42496" y="423495"/>
                    <a:pt x="27842" y="379534"/>
                  </a:cubicBezTo>
                  <a:cubicBezTo>
                    <a:pt x="13188" y="335573"/>
                    <a:pt x="2930" y="216877"/>
                    <a:pt x="1465" y="168519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500430" y="2214554"/>
              <a:ext cx="804860" cy="1189892"/>
            </a:xfrm>
            <a:custGeom>
              <a:avLst/>
              <a:gdLst>
                <a:gd name="connsiteX0" fmla="*/ 555381 w 965688"/>
                <a:gd name="connsiteY0" fmla="*/ 23446 h 1189892"/>
                <a:gd name="connsiteX1" fmla="*/ 335573 w 965688"/>
                <a:gd name="connsiteY1" fmla="*/ 23446 h 1189892"/>
                <a:gd name="connsiteX2" fmla="*/ 98181 w 965688"/>
                <a:gd name="connsiteY2" fmla="*/ 164123 h 1189892"/>
                <a:gd name="connsiteX3" fmla="*/ 80596 w 965688"/>
                <a:gd name="connsiteY3" fmla="*/ 383931 h 1189892"/>
                <a:gd name="connsiteX4" fmla="*/ 115765 w 965688"/>
                <a:gd name="connsiteY4" fmla="*/ 559777 h 1189892"/>
                <a:gd name="connsiteX5" fmla="*/ 80596 w 965688"/>
                <a:gd name="connsiteY5" fmla="*/ 867508 h 1189892"/>
                <a:gd name="connsiteX6" fmla="*/ 98181 w 965688"/>
                <a:gd name="connsiteY6" fmla="*/ 999392 h 1189892"/>
                <a:gd name="connsiteX7" fmla="*/ 669681 w 965688"/>
                <a:gd name="connsiteY7" fmla="*/ 1157654 h 1189892"/>
                <a:gd name="connsiteX8" fmla="*/ 652096 w 965688"/>
                <a:gd name="connsiteY8" fmla="*/ 1113692 h 1189892"/>
                <a:gd name="connsiteX9" fmla="*/ 731227 w 965688"/>
                <a:gd name="connsiteY9" fmla="*/ 700454 h 1189892"/>
                <a:gd name="connsiteX10" fmla="*/ 827942 w 965688"/>
                <a:gd name="connsiteY10" fmla="*/ 612531 h 1189892"/>
                <a:gd name="connsiteX11" fmla="*/ 942242 w 965688"/>
                <a:gd name="connsiteY11" fmla="*/ 515815 h 1189892"/>
                <a:gd name="connsiteX12" fmla="*/ 959827 w 965688"/>
                <a:gd name="connsiteY12" fmla="*/ 401515 h 1189892"/>
                <a:gd name="connsiteX13" fmla="*/ 933450 w 965688"/>
                <a:gd name="connsiteY13" fmla="*/ 146539 h 1189892"/>
                <a:gd name="connsiteX14" fmla="*/ 766396 w 965688"/>
                <a:gd name="connsiteY14" fmla="*/ 49823 h 1189892"/>
                <a:gd name="connsiteX15" fmla="*/ 555381 w 965688"/>
                <a:gd name="connsiteY15" fmla="*/ 23446 h 118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688" h="1189892">
                  <a:moveTo>
                    <a:pt x="555381" y="23446"/>
                  </a:moveTo>
                  <a:cubicBezTo>
                    <a:pt x="483577" y="19050"/>
                    <a:pt x="411773" y="0"/>
                    <a:pt x="335573" y="23446"/>
                  </a:cubicBezTo>
                  <a:cubicBezTo>
                    <a:pt x="259373" y="46892"/>
                    <a:pt x="140677" y="104042"/>
                    <a:pt x="98181" y="164123"/>
                  </a:cubicBezTo>
                  <a:cubicBezTo>
                    <a:pt x="55685" y="224204"/>
                    <a:pt x="77665" y="317989"/>
                    <a:pt x="80596" y="383931"/>
                  </a:cubicBezTo>
                  <a:cubicBezTo>
                    <a:pt x="83527" y="449873"/>
                    <a:pt x="115765" y="479181"/>
                    <a:pt x="115765" y="559777"/>
                  </a:cubicBezTo>
                  <a:cubicBezTo>
                    <a:pt x="115765" y="640373"/>
                    <a:pt x="83527" y="794239"/>
                    <a:pt x="80596" y="867508"/>
                  </a:cubicBezTo>
                  <a:cubicBezTo>
                    <a:pt x="77665" y="940777"/>
                    <a:pt x="0" y="951034"/>
                    <a:pt x="98181" y="999392"/>
                  </a:cubicBezTo>
                  <a:cubicBezTo>
                    <a:pt x="196362" y="1047750"/>
                    <a:pt x="577362" y="1138604"/>
                    <a:pt x="669681" y="1157654"/>
                  </a:cubicBezTo>
                  <a:cubicBezTo>
                    <a:pt x="762000" y="1176704"/>
                    <a:pt x="641838" y="1189892"/>
                    <a:pt x="652096" y="1113692"/>
                  </a:cubicBezTo>
                  <a:cubicBezTo>
                    <a:pt x="662354" y="1037492"/>
                    <a:pt x="701919" y="783981"/>
                    <a:pt x="731227" y="700454"/>
                  </a:cubicBezTo>
                  <a:cubicBezTo>
                    <a:pt x="760535" y="616927"/>
                    <a:pt x="792773" y="643304"/>
                    <a:pt x="827942" y="612531"/>
                  </a:cubicBezTo>
                  <a:cubicBezTo>
                    <a:pt x="863111" y="581758"/>
                    <a:pt x="920261" y="550984"/>
                    <a:pt x="942242" y="515815"/>
                  </a:cubicBezTo>
                  <a:cubicBezTo>
                    <a:pt x="964223" y="480646"/>
                    <a:pt x="961292" y="463061"/>
                    <a:pt x="959827" y="401515"/>
                  </a:cubicBezTo>
                  <a:cubicBezTo>
                    <a:pt x="958362" y="339969"/>
                    <a:pt x="965688" y="205154"/>
                    <a:pt x="933450" y="146539"/>
                  </a:cubicBezTo>
                  <a:cubicBezTo>
                    <a:pt x="901212" y="87924"/>
                    <a:pt x="832338" y="71804"/>
                    <a:pt x="766396" y="49823"/>
                  </a:cubicBezTo>
                  <a:cubicBezTo>
                    <a:pt x="700454" y="27842"/>
                    <a:pt x="627185" y="27842"/>
                    <a:pt x="555381" y="23446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3286116" y="3143248"/>
              <a:ext cx="815615" cy="1905000"/>
            </a:xfrm>
            <a:custGeom>
              <a:avLst/>
              <a:gdLst>
                <a:gd name="connsiteX0" fmla="*/ 331177 w 1050681"/>
                <a:gd name="connsiteY0" fmla="*/ 20515 h 1905000"/>
                <a:gd name="connsiteX1" fmla="*/ 199293 w 1050681"/>
                <a:gd name="connsiteY1" fmla="*/ 328245 h 1905000"/>
                <a:gd name="connsiteX2" fmla="*/ 14654 w 1050681"/>
                <a:gd name="connsiteY2" fmla="*/ 1603130 h 1905000"/>
                <a:gd name="connsiteX3" fmla="*/ 111370 w 1050681"/>
                <a:gd name="connsiteY3" fmla="*/ 1752599 h 1905000"/>
                <a:gd name="connsiteX4" fmla="*/ 234462 w 1050681"/>
                <a:gd name="connsiteY4" fmla="*/ 1523999 h 1905000"/>
                <a:gd name="connsiteX5" fmla="*/ 269631 w 1050681"/>
                <a:gd name="connsiteY5" fmla="*/ 1752599 h 1905000"/>
                <a:gd name="connsiteX6" fmla="*/ 331177 w 1050681"/>
                <a:gd name="connsiteY6" fmla="*/ 1875692 h 1905000"/>
                <a:gd name="connsiteX7" fmla="*/ 454270 w 1050681"/>
                <a:gd name="connsiteY7" fmla="*/ 1576753 h 1905000"/>
                <a:gd name="connsiteX8" fmla="*/ 902677 w 1050681"/>
                <a:gd name="connsiteY8" fmla="*/ 495299 h 1905000"/>
                <a:gd name="connsiteX9" fmla="*/ 955431 w 1050681"/>
                <a:gd name="connsiteY9" fmla="*/ 354622 h 1905000"/>
                <a:gd name="connsiteX10" fmla="*/ 946639 w 1050681"/>
                <a:gd name="connsiteY10" fmla="*/ 205153 h 1905000"/>
                <a:gd name="connsiteX11" fmla="*/ 331177 w 1050681"/>
                <a:gd name="connsiteY11" fmla="*/ 20515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0681" h="1905000">
                  <a:moveTo>
                    <a:pt x="331177" y="20515"/>
                  </a:moveTo>
                  <a:cubicBezTo>
                    <a:pt x="206619" y="41030"/>
                    <a:pt x="252047" y="64476"/>
                    <a:pt x="199293" y="328245"/>
                  </a:cubicBezTo>
                  <a:cubicBezTo>
                    <a:pt x="146539" y="592014"/>
                    <a:pt x="29308" y="1365738"/>
                    <a:pt x="14654" y="1603130"/>
                  </a:cubicBezTo>
                  <a:cubicBezTo>
                    <a:pt x="0" y="1840522"/>
                    <a:pt x="74735" y="1765788"/>
                    <a:pt x="111370" y="1752599"/>
                  </a:cubicBezTo>
                  <a:cubicBezTo>
                    <a:pt x="148005" y="1739410"/>
                    <a:pt x="208085" y="1523999"/>
                    <a:pt x="234462" y="1523999"/>
                  </a:cubicBezTo>
                  <a:cubicBezTo>
                    <a:pt x="260839" y="1523999"/>
                    <a:pt x="253512" y="1693983"/>
                    <a:pt x="269631" y="1752599"/>
                  </a:cubicBezTo>
                  <a:cubicBezTo>
                    <a:pt x="285750" y="1811215"/>
                    <a:pt x="300404" y="1905000"/>
                    <a:pt x="331177" y="1875692"/>
                  </a:cubicBezTo>
                  <a:cubicBezTo>
                    <a:pt x="361950" y="1846384"/>
                    <a:pt x="454270" y="1576753"/>
                    <a:pt x="454270" y="1576753"/>
                  </a:cubicBezTo>
                  <a:lnTo>
                    <a:pt x="902677" y="495299"/>
                  </a:lnTo>
                  <a:cubicBezTo>
                    <a:pt x="986204" y="291611"/>
                    <a:pt x="948104" y="402980"/>
                    <a:pt x="955431" y="354622"/>
                  </a:cubicBezTo>
                  <a:cubicBezTo>
                    <a:pt x="962758" y="306264"/>
                    <a:pt x="1050681" y="265234"/>
                    <a:pt x="946639" y="205153"/>
                  </a:cubicBezTo>
                  <a:cubicBezTo>
                    <a:pt x="842597" y="145072"/>
                    <a:pt x="455735" y="0"/>
                    <a:pt x="331177" y="2051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20" name="Arc 19"/>
          <p:cNvSpPr/>
          <p:nvPr/>
        </p:nvSpPr>
        <p:spPr>
          <a:xfrm rot="743626" flipV="1">
            <a:off x="3526473" y="4546225"/>
            <a:ext cx="1203943" cy="1039091"/>
          </a:xfrm>
          <a:prstGeom prst="arc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5" name="Ellipse 34"/>
          <p:cNvSpPr/>
          <p:nvPr/>
        </p:nvSpPr>
        <p:spPr>
          <a:xfrm rot="2532359">
            <a:off x="3845123" y="2987875"/>
            <a:ext cx="285752" cy="2857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22" name="Connecteur droit 21"/>
          <p:cNvCxnSpPr/>
          <p:nvPr/>
        </p:nvCxnSpPr>
        <p:spPr>
          <a:xfrm rot="5400000">
            <a:off x="1535885" y="3250405"/>
            <a:ext cx="4857784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16200000" flipH="1">
            <a:off x="1571604" y="2428868"/>
            <a:ext cx="5000660" cy="1857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3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>
          <a:xfrm rot="3965344" flipH="1">
            <a:off x="3986694" y="2658168"/>
            <a:ext cx="1201254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Forme libre 5"/>
          <p:cNvSpPr/>
          <p:nvPr/>
        </p:nvSpPr>
        <p:spPr>
          <a:xfrm rot="1232445" flipH="1">
            <a:off x="4280999" y="2120634"/>
            <a:ext cx="1201254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" name="Groupe 18"/>
          <p:cNvGrpSpPr/>
          <p:nvPr/>
        </p:nvGrpSpPr>
        <p:grpSpPr>
          <a:xfrm rot="19677879">
            <a:off x="3589082" y="1793943"/>
            <a:ext cx="1035303" cy="3247290"/>
            <a:chOff x="3286116" y="1800958"/>
            <a:chExt cx="1035303" cy="3247290"/>
          </a:xfrm>
        </p:grpSpPr>
        <p:sp>
          <p:nvSpPr>
            <p:cNvPr id="3" name="Forme libre 2"/>
            <p:cNvSpPr/>
            <p:nvPr/>
          </p:nvSpPr>
          <p:spPr>
            <a:xfrm>
              <a:off x="3963866" y="1800958"/>
              <a:ext cx="357553" cy="473318"/>
            </a:xfrm>
            <a:custGeom>
              <a:avLst/>
              <a:gdLst>
                <a:gd name="connsiteX0" fmla="*/ 1465 w 357553"/>
                <a:gd name="connsiteY0" fmla="*/ 168519 h 473318"/>
                <a:gd name="connsiteX1" fmla="*/ 19049 w 357553"/>
                <a:gd name="connsiteY1" fmla="*/ 89388 h 473318"/>
                <a:gd name="connsiteX2" fmla="*/ 54219 w 357553"/>
                <a:gd name="connsiteY2" fmla="*/ 45427 h 473318"/>
                <a:gd name="connsiteX3" fmla="*/ 106972 w 357553"/>
                <a:gd name="connsiteY3" fmla="*/ 1465 h 473318"/>
                <a:gd name="connsiteX4" fmla="*/ 317988 w 357553"/>
                <a:gd name="connsiteY4" fmla="*/ 36634 h 473318"/>
                <a:gd name="connsiteX5" fmla="*/ 344365 w 357553"/>
                <a:gd name="connsiteY5" fmla="*/ 159727 h 473318"/>
                <a:gd name="connsiteX6" fmla="*/ 326780 w 357553"/>
                <a:gd name="connsiteY6" fmla="*/ 247650 h 473318"/>
                <a:gd name="connsiteX7" fmla="*/ 186103 w 357553"/>
                <a:gd name="connsiteY7" fmla="*/ 441080 h 473318"/>
                <a:gd name="connsiteX8" fmla="*/ 89388 w 357553"/>
                <a:gd name="connsiteY8" fmla="*/ 441080 h 473318"/>
                <a:gd name="connsiteX9" fmla="*/ 27842 w 357553"/>
                <a:gd name="connsiteY9" fmla="*/ 379534 h 473318"/>
                <a:gd name="connsiteX10" fmla="*/ 1465 w 357553"/>
                <a:gd name="connsiteY10" fmla="*/ 168519 h 47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7553" h="473318">
                  <a:moveTo>
                    <a:pt x="1465" y="168519"/>
                  </a:moveTo>
                  <a:cubicBezTo>
                    <a:pt x="0" y="120161"/>
                    <a:pt x="10257" y="109903"/>
                    <a:pt x="19049" y="89388"/>
                  </a:cubicBezTo>
                  <a:cubicBezTo>
                    <a:pt x="27841" y="68873"/>
                    <a:pt x="39565" y="60081"/>
                    <a:pt x="54219" y="45427"/>
                  </a:cubicBezTo>
                  <a:cubicBezTo>
                    <a:pt x="68873" y="30773"/>
                    <a:pt x="63011" y="2930"/>
                    <a:pt x="106972" y="1465"/>
                  </a:cubicBezTo>
                  <a:cubicBezTo>
                    <a:pt x="150933" y="0"/>
                    <a:pt x="278423" y="10257"/>
                    <a:pt x="317988" y="36634"/>
                  </a:cubicBezTo>
                  <a:cubicBezTo>
                    <a:pt x="357553" y="63011"/>
                    <a:pt x="342900" y="124558"/>
                    <a:pt x="344365" y="159727"/>
                  </a:cubicBezTo>
                  <a:cubicBezTo>
                    <a:pt x="345830" y="194896"/>
                    <a:pt x="353157" y="200758"/>
                    <a:pt x="326780" y="247650"/>
                  </a:cubicBezTo>
                  <a:cubicBezTo>
                    <a:pt x="300403" y="294542"/>
                    <a:pt x="225668" y="408842"/>
                    <a:pt x="186103" y="441080"/>
                  </a:cubicBezTo>
                  <a:cubicBezTo>
                    <a:pt x="146538" y="473318"/>
                    <a:pt x="115765" y="451338"/>
                    <a:pt x="89388" y="441080"/>
                  </a:cubicBezTo>
                  <a:cubicBezTo>
                    <a:pt x="63011" y="430822"/>
                    <a:pt x="42496" y="423495"/>
                    <a:pt x="27842" y="379534"/>
                  </a:cubicBezTo>
                  <a:cubicBezTo>
                    <a:pt x="13188" y="335573"/>
                    <a:pt x="2930" y="216877"/>
                    <a:pt x="1465" y="168519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3500430" y="2214554"/>
              <a:ext cx="804860" cy="1189892"/>
            </a:xfrm>
            <a:custGeom>
              <a:avLst/>
              <a:gdLst>
                <a:gd name="connsiteX0" fmla="*/ 555381 w 965688"/>
                <a:gd name="connsiteY0" fmla="*/ 23446 h 1189892"/>
                <a:gd name="connsiteX1" fmla="*/ 335573 w 965688"/>
                <a:gd name="connsiteY1" fmla="*/ 23446 h 1189892"/>
                <a:gd name="connsiteX2" fmla="*/ 98181 w 965688"/>
                <a:gd name="connsiteY2" fmla="*/ 164123 h 1189892"/>
                <a:gd name="connsiteX3" fmla="*/ 80596 w 965688"/>
                <a:gd name="connsiteY3" fmla="*/ 383931 h 1189892"/>
                <a:gd name="connsiteX4" fmla="*/ 115765 w 965688"/>
                <a:gd name="connsiteY4" fmla="*/ 559777 h 1189892"/>
                <a:gd name="connsiteX5" fmla="*/ 80596 w 965688"/>
                <a:gd name="connsiteY5" fmla="*/ 867508 h 1189892"/>
                <a:gd name="connsiteX6" fmla="*/ 98181 w 965688"/>
                <a:gd name="connsiteY6" fmla="*/ 999392 h 1189892"/>
                <a:gd name="connsiteX7" fmla="*/ 669681 w 965688"/>
                <a:gd name="connsiteY7" fmla="*/ 1157654 h 1189892"/>
                <a:gd name="connsiteX8" fmla="*/ 652096 w 965688"/>
                <a:gd name="connsiteY8" fmla="*/ 1113692 h 1189892"/>
                <a:gd name="connsiteX9" fmla="*/ 731227 w 965688"/>
                <a:gd name="connsiteY9" fmla="*/ 700454 h 1189892"/>
                <a:gd name="connsiteX10" fmla="*/ 827942 w 965688"/>
                <a:gd name="connsiteY10" fmla="*/ 612531 h 1189892"/>
                <a:gd name="connsiteX11" fmla="*/ 942242 w 965688"/>
                <a:gd name="connsiteY11" fmla="*/ 515815 h 1189892"/>
                <a:gd name="connsiteX12" fmla="*/ 959827 w 965688"/>
                <a:gd name="connsiteY12" fmla="*/ 401515 h 1189892"/>
                <a:gd name="connsiteX13" fmla="*/ 933450 w 965688"/>
                <a:gd name="connsiteY13" fmla="*/ 146539 h 1189892"/>
                <a:gd name="connsiteX14" fmla="*/ 766396 w 965688"/>
                <a:gd name="connsiteY14" fmla="*/ 49823 h 1189892"/>
                <a:gd name="connsiteX15" fmla="*/ 555381 w 965688"/>
                <a:gd name="connsiteY15" fmla="*/ 23446 h 118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688" h="1189892">
                  <a:moveTo>
                    <a:pt x="555381" y="23446"/>
                  </a:moveTo>
                  <a:cubicBezTo>
                    <a:pt x="483577" y="19050"/>
                    <a:pt x="411773" y="0"/>
                    <a:pt x="335573" y="23446"/>
                  </a:cubicBezTo>
                  <a:cubicBezTo>
                    <a:pt x="259373" y="46892"/>
                    <a:pt x="140677" y="104042"/>
                    <a:pt x="98181" y="164123"/>
                  </a:cubicBezTo>
                  <a:cubicBezTo>
                    <a:pt x="55685" y="224204"/>
                    <a:pt x="77665" y="317989"/>
                    <a:pt x="80596" y="383931"/>
                  </a:cubicBezTo>
                  <a:cubicBezTo>
                    <a:pt x="83527" y="449873"/>
                    <a:pt x="115765" y="479181"/>
                    <a:pt x="115765" y="559777"/>
                  </a:cubicBezTo>
                  <a:cubicBezTo>
                    <a:pt x="115765" y="640373"/>
                    <a:pt x="83527" y="794239"/>
                    <a:pt x="80596" y="867508"/>
                  </a:cubicBezTo>
                  <a:cubicBezTo>
                    <a:pt x="77665" y="940777"/>
                    <a:pt x="0" y="951034"/>
                    <a:pt x="98181" y="999392"/>
                  </a:cubicBezTo>
                  <a:cubicBezTo>
                    <a:pt x="196362" y="1047750"/>
                    <a:pt x="577362" y="1138604"/>
                    <a:pt x="669681" y="1157654"/>
                  </a:cubicBezTo>
                  <a:cubicBezTo>
                    <a:pt x="762000" y="1176704"/>
                    <a:pt x="641838" y="1189892"/>
                    <a:pt x="652096" y="1113692"/>
                  </a:cubicBezTo>
                  <a:cubicBezTo>
                    <a:pt x="662354" y="1037492"/>
                    <a:pt x="701919" y="783981"/>
                    <a:pt x="731227" y="700454"/>
                  </a:cubicBezTo>
                  <a:cubicBezTo>
                    <a:pt x="760535" y="616927"/>
                    <a:pt x="792773" y="643304"/>
                    <a:pt x="827942" y="612531"/>
                  </a:cubicBezTo>
                  <a:cubicBezTo>
                    <a:pt x="863111" y="581758"/>
                    <a:pt x="920261" y="550984"/>
                    <a:pt x="942242" y="515815"/>
                  </a:cubicBezTo>
                  <a:cubicBezTo>
                    <a:pt x="964223" y="480646"/>
                    <a:pt x="961292" y="463061"/>
                    <a:pt x="959827" y="401515"/>
                  </a:cubicBezTo>
                  <a:cubicBezTo>
                    <a:pt x="958362" y="339969"/>
                    <a:pt x="965688" y="205154"/>
                    <a:pt x="933450" y="146539"/>
                  </a:cubicBezTo>
                  <a:cubicBezTo>
                    <a:pt x="901212" y="87924"/>
                    <a:pt x="832338" y="71804"/>
                    <a:pt x="766396" y="49823"/>
                  </a:cubicBezTo>
                  <a:cubicBezTo>
                    <a:pt x="700454" y="27842"/>
                    <a:pt x="627185" y="27842"/>
                    <a:pt x="555381" y="23446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3286116" y="3143248"/>
              <a:ext cx="815615" cy="1905000"/>
            </a:xfrm>
            <a:custGeom>
              <a:avLst/>
              <a:gdLst>
                <a:gd name="connsiteX0" fmla="*/ 331177 w 1050681"/>
                <a:gd name="connsiteY0" fmla="*/ 20515 h 1905000"/>
                <a:gd name="connsiteX1" fmla="*/ 199293 w 1050681"/>
                <a:gd name="connsiteY1" fmla="*/ 328245 h 1905000"/>
                <a:gd name="connsiteX2" fmla="*/ 14654 w 1050681"/>
                <a:gd name="connsiteY2" fmla="*/ 1603130 h 1905000"/>
                <a:gd name="connsiteX3" fmla="*/ 111370 w 1050681"/>
                <a:gd name="connsiteY3" fmla="*/ 1752599 h 1905000"/>
                <a:gd name="connsiteX4" fmla="*/ 234462 w 1050681"/>
                <a:gd name="connsiteY4" fmla="*/ 1523999 h 1905000"/>
                <a:gd name="connsiteX5" fmla="*/ 269631 w 1050681"/>
                <a:gd name="connsiteY5" fmla="*/ 1752599 h 1905000"/>
                <a:gd name="connsiteX6" fmla="*/ 331177 w 1050681"/>
                <a:gd name="connsiteY6" fmla="*/ 1875692 h 1905000"/>
                <a:gd name="connsiteX7" fmla="*/ 454270 w 1050681"/>
                <a:gd name="connsiteY7" fmla="*/ 1576753 h 1905000"/>
                <a:gd name="connsiteX8" fmla="*/ 902677 w 1050681"/>
                <a:gd name="connsiteY8" fmla="*/ 495299 h 1905000"/>
                <a:gd name="connsiteX9" fmla="*/ 955431 w 1050681"/>
                <a:gd name="connsiteY9" fmla="*/ 354622 h 1905000"/>
                <a:gd name="connsiteX10" fmla="*/ 946639 w 1050681"/>
                <a:gd name="connsiteY10" fmla="*/ 205153 h 1905000"/>
                <a:gd name="connsiteX11" fmla="*/ 331177 w 1050681"/>
                <a:gd name="connsiteY11" fmla="*/ 20515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0681" h="1905000">
                  <a:moveTo>
                    <a:pt x="331177" y="20515"/>
                  </a:moveTo>
                  <a:cubicBezTo>
                    <a:pt x="206619" y="41030"/>
                    <a:pt x="252047" y="64476"/>
                    <a:pt x="199293" y="328245"/>
                  </a:cubicBezTo>
                  <a:cubicBezTo>
                    <a:pt x="146539" y="592014"/>
                    <a:pt x="29308" y="1365738"/>
                    <a:pt x="14654" y="1603130"/>
                  </a:cubicBezTo>
                  <a:cubicBezTo>
                    <a:pt x="0" y="1840522"/>
                    <a:pt x="74735" y="1765788"/>
                    <a:pt x="111370" y="1752599"/>
                  </a:cubicBezTo>
                  <a:cubicBezTo>
                    <a:pt x="148005" y="1739410"/>
                    <a:pt x="208085" y="1523999"/>
                    <a:pt x="234462" y="1523999"/>
                  </a:cubicBezTo>
                  <a:cubicBezTo>
                    <a:pt x="260839" y="1523999"/>
                    <a:pt x="253512" y="1693983"/>
                    <a:pt x="269631" y="1752599"/>
                  </a:cubicBezTo>
                  <a:cubicBezTo>
                    <a:pt x="285750" y="1811215"/>
                    <a:pt x="300404" y="1905000"/>
                    <a:pt x="331177" y="1875692"/>
                  </a:cubicBezTo>
                  <a:cubicBezTo>
                    <a:pt x="361950" y="1846384"/>
                    <a:pt x="454270" y="1576753"/>
                    <a:pt x="454270" y="1576753"/>
                  </a:cubicBezTo>
                  <a:lnTo>
                    <a:pt x="902677" y="495299"/>
                  </a:lnTo>
                  <a:cubicBezTo>
                    <a:pt x="986204" y="291611"/>
                    <a:pt x="948104" y="402980"/>
                    <a:pt x="955431" y="354622"/>
                  </a:cubicBezTo>
                  <a:cubicBezTo>
                    <a:pt x="962758" y="306264"/>
                    <a:pt x="1050681" y="265234"/>
                    <a:pt x="946639" y="205153"/>
                  </a:cubicBezTo>
                  <a:cubicBezTo>
                    <a:pt x="842597" y="145072"/>
                    <a:pt x="455735" y="0"/>
                    <a:pt x="331177" y="20515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9" name="Forme libre 8"/>
          <p:cNvSpPr/>
          <p:nvPr/>
        </p:nvSpPr>
        <p:spPr>
          <a:xfrm rot="2381066">
            <a:off x="2476658" y="1754133"/>
            <a:ext cx="1233853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Forme libre 4"/>
          <p:cNvSpPr/>
          <p:nvPr/>
        </p:nvSpPr>
        <p:spPr>
          <a:xfrm rot="20714306">
            <a:off x="2484293" y="2004737"/>
            <a:ext cx="1233853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14"/>
          <p:cNvGrpSpPr/>
          <p:nvPr/>
        </p:nvGrpSpPr>
        <p:grpSpPr>
          <a:xfrm rot="20769551">
            <a:off x="3516627" y="1791179"/>
            <a:ext cx="1035303" cy="3247290"/>
            <a:chOff x="3286116" y="1800958"/>
            <a:chExt cx="1035303" cy="324729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6" name="Forme libre 15"/>
            <p:cNvSpPr/>
            <p:nvPr/>
          </p:nvSpPr>
          <p:spPr>
            <a:xfrm>
              <a:off x="3963866" y="1800958"/>
              <a:ext cx="357553" cy="473318"/>
            </a:xfrm>
            <a:custGeom>
              <a:avLst/>
              <a:gdLst>
                <a:gd name="connsiteX0" fmla="*/ 1465 w 357553"/>
                <a:gd name="connsiteY0" fmla="*/ 168519 h 473318"/>
                <a:gd name="connsiteX1" fmla="*/ 19049 w 357553"/>
                <a:gd name="connsiteY1" fmla="*/ 89388 h 473318"/>
                <a:gd name="connsiteX2" fmla="*/ 54219 w 357553"/>
                <a:gd name="connsiteY2" fmla="*/ 45427 h 473318"/>
                <a:gd name="connsiteX3" fmla="*/ 106972 w 357553"/>
                <a:gd name="connsiteY3" fmla="*/ 1465 h 473318"/>
                <a:gd name="connsiteX4" fmla="*/ 317988 w 357553"/>
                <a:gd name="connsiteY4" fmla="*/ 36634 h 473318"/>
                <a:gd name="connsiteX5" fmla="*/ 344365 w 357553"/>
                <a:gd name="connsiteY5" fmla="*/ 159727 h 473318"/>
                <a:gd name="connsiteX6" fmla="*/ 326780 w 357553"/>
                <a:gd name="connsiteY6" fmla="*/ 247650 h 473318"/>
                <a:gd name="connsiteX7" fmla="*/ 186103 w 357553"/>
                <a:gd name="connsiteY7" fmla="*/ 441080 h 473318"/>
                <a:gd name="connsiteX8" fmla="*/ 89388 w 357553"/>
                <a:gd name="connsiteY8" fmla="*/ 441080 h 473318"/>
                <a:gd name="connsiteX9" fmla="*/ 27842 w 357553"/>
                <a:gd name="connsiteY9" fmla="*/ 379534 h 473318"/>
                <a:gd name="connsiteX10" fmla="*/ 1465 w 357553"/>
                <a:gd name="connsiteY10" fmla="*/ 168519 h 47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7553" h="473318">
                  <a:moveTo>
                    <a:pt x="1465" y="168519"/>
                  </a:moveTo>
                  <a:cubicBezTo>
                    <a:pt x="0" y="120161"/>
                    <a:pt x="10257" y="109903"/>
                    <a:pt x="19049" y="89388"/>
                  </a:cubicBezTo>
                  <a:cubicBezTo>
                    <a:pt x="27841" y="68873"/>
                    <a:pt x="39565" y="60081"/>
                    <a:pt x="54219" y="45427"/>
                  </a:cubicBezTo>
                  <a:cubicBezTo>
                    <a:pt x="68873" y="30773"/>
                    <a:pt x="63011" y="2930"/>
                    <a:pt x="106972" y="1465"/>
                  </a:cubicBezTo>
                  <a:cubicBezTo>
                    <a:pt x="150933" y="0"/>
                    <a:pt x="278423" y="10257"/>
                    <a:pt x="317988" y="36634"/>
                  </a:cubicBezTo>
                  <a:cubicBezTo>
                    <a:pt x="357553" y="63011"/>
                    <a:pt x="342900" y="124558"/>
                    <a:pt x="344365" y="159727"/>
                  </a:cubicBezTo>
                  <a:cubicBezTo>
                    <a:pt x="345830" y="194896"/>
                    <a:pt x="353157" y="200758"/>
                    <a:pt x="326780" y="247650"/>
                  </a:cubicBezTo>
                  <a:cubicBezTo>
                    <a:pt x="300403" y="294542"/>
                    <a:pt x="225668" y="408842"/>
                    <a:pt x="186103" y="441080"/>
                  </a:cubicBezTo>
                  <a:cubicBezTo>
                    <a:pt x="146538" y="473318"/>
                    <a:pt x="115765" y="451338"/>
                    <a:pt x="89388" y="441080"/>
                  </a:cubicBezTo>
                  <a:cubicBezTo>
                    <a:pt x="63011" y="430822"/>
                    <a:pt x="42496" y="423495"/>
                    <a:pt x="27842" y="379534"/>
                  </a:cubicBezTo>
                  <a:cubicBezTo>
                    <a:pt x="13188" y="335573"/>
                    <a:pt x="2930" y="216877"/>
                    <a:pt x="1465" y="168519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500430" y="2214554"/>
              <a:ext cx="804860" cy="1189892"/>
            </a:xfrm>
            <a:custGeom>
              <a:avLst/>
              <a:gdLst>
                <a:gd name="connsiteX0" fmla="*/ 555381 w 965688"/>
                <a:gd name="connsiteY0" fmla="*/ 23446 h 1189892"/>
                <a:gd name="connsiteX1" fmla="*/ 335573 w 965688"/>
                <a:gd name="connsiteY1" fmla="*/ 23446 h 1189892"/>
                <a:gd name="connsiteX2" fmla="*/ 98181 w 965688"/>
                <a:gd name="connsiteY2" fmla="*/ 164123 h 1189892"/>
                <a:gd name="connsiteX3" fmla="*/ 80596 w 965688"/>
                <a:gd name="connsiteY3" fmla="*/ 383931 h 1189892"/>
                <a:gd name="connsiteX4" fmla="*/ 115765 w 965688"/>
                <a:gd name="connsiteY4" fmla="*/ 559777 h 1189892"/>
                <a:gd name="connsiteX5" fmla="*/ 80596 w 965688"/>
                <a:gd name="connsiteY5" fmla="*/ 867508 h 1189892"/>
                <a:gd name="connsiteX6" fmla="*/ 98181 w 965688"/>
                <a:gd name="connsiteY6" fmla="*/ 999392 h 1189892"/>
                <a:gd name="connsiteX7" fmla="*/ 669681 w 965688"/>
                <a:gd name="connsiteY7" fmla="*/ 1157654 h 1189892"/>
                <a:gd name="connsiteX8" fmla="*/ 652096 w 965688"/>
                <a:gd name="connsiteY8" fmla="*/ 1113692 h 1189892"/>
                <a:gd name="connsiteX9" fmla="*/ 731227 w 965688"/>
                <a:gd name="connsiteY9" fmla="*/ 700454 h 1189892"/>
                <a:gd name="connsiteX10" fmla="*/ 827942 w 965688"/>
                <a:gd name="connsiteY10" fmla="*/ 612531 h 1189892"/>
                <a:gd name="connsiteX11" fmla="*/ 942242 w 965688"/>
                <a:gd name="connsiteY11" fmla="*/ 515815 h 1189892"/>
                <a:gd name="connsiteX12" fmla="*/ 959827 w 965688"/>
                <a:gd name="connsiteY12" fmla="*/ 401515 h 1189892"/>
                <a:gd name="connsiteX13" fmla="*/ 933450 w 965688"/>
                <a:gd name="connsiteY13" fmla="*/ 146539 h 1189892"/>
                <a:gd name="connsiteX14" fmla="*/ 766396 w 965688"/>
                <a:gd name="connsiteY14" fmla="*/ 49823 h 1189892"/>
                <a:gd name="connsiteX15" fmla="*/ 555381 w 965688"/>
                <a:gd name="connsiteY15" fmla="*/ 23446 h 118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688" h="1189892">
                  <a:moveTo>
                    <a:pt x="555381" y="23446"/>
                  </a:moveTo>
                  <a:cubicBezTo>
                    <a:pt x="483577" y="19050"/>
                    <a:pt x="411773" y="0"/>
                    <a:pt x="335573" y="23446"/>
                  </a:cubicBezTo>
                  <a:cubicBezTo>
                    <a:pt x="259373" y="46892"/>
                    <a:pt x="140677" y="104042"/>
                    <a:pt x="98181" y="164123"/>
                  </a:cubicBezTo>
                  <a:cubicBezTo>
                    <a:pt x="55685" y="224204"/>
                    <a:pt x="77665" y="317989"/>
                    <a:pt x="80596" y="383931"/>
                  </a:cubicBezTo>
                  <a:cubicBezTo>
                    <a:pt x="83527" y="449873"/>
                    <a:pt x="115765" y="479181"/>
                    <a:pt x="115765" y="559777"/>
                  </a:cubicBezTo>
                  <a:cubicBezTo>
                    <a:pt x="115765" y="640373"/>
                    <a:pt x="83527" y="794239"/>
                    <a:pt x="80596" y="867508"/>
                  </a:cubicBezTo>
                  <a:cubicBezTo>
                    <a:pt x="77665" y="940777"/>
                    <a:pt x="0" y="951034"/>
                    <a:pt x="98181" y="999392"/>
                  </a:cubicBezTo>
                  <a:cubicBezTo>
                    <a:pt x="196362" y="1047750"/>
                    <a:pt x="577362" y="1138604"/>
                    <a:pt x="669681" y="1157654"/>
                  </a:cubicBezTo>
                  <a:cubicBezTo>
                    <a:pt x="762000" y="1176704"/>
                    <a:pt x="641838" y="1189892"/>
                    <a:pt x="652096" y="1113692"/>
                  </a:cubicBezTo>
                  <a:cubicBezTo>
                    <a:pt x="662354" y="1037492"/>
                    <a:pt x="701919" y="783981"/>
                    <a:pt x="731227" y="700454"/>
                  </a:cubicBezTo>
                  <a:cubicBezTo>
                    <a:pt x="760535" y="616927"/>
                    <a:pt x="792773" y="643304"/>
                    <a:pt x="827942" y="612531"/>
                  </a:cubicBezTo>
                  <a:cubicBezTo>
                    <a:pt x="863111" y="581758"/>
                    <a:pt x="920261" y="550984"/>
                    <a:pt x="942242" y="515815"/>
                  </a:cubicBezTo>
                  <a:cubicBezTo>
                    <a:pt x="964223" y="480646"/>
                    <a:pt x="961292" y="463061"/>
                    <a:pt x="959827" y="401515"/>
                  </a:cubicBezTo>
                  <a:cubicBezTo>
                    <a:pt x="958362" y="339969"/>
                    <a:pt x="965688" y="205154"/>
                    <a:pt x="933450" y="146539"/>
                  </a:cubicBezTo>
                  <a:cubicBezTo>
                    <a:pt x="901212" y="87924"/>
                    <a:pt x="832338" y="71804"/>
                    <a:pt x="766396" y="49823"/>
                  </a:cubicBezTo>
                  <a:cubicBezTo>
                    <a:pt x="700454" y="27842"/>
                    <a:pt x="627185" y="27842"/>
                    <a:pt x="555381" y="23446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3286116" y="3143248"/>
              <a:ext cx="815615" cy="1905000"/>
            </a:xfrm>
            <a:custGeom>
              <a:avLst/>
              <a:gdLst>
                <a:gd name="connsiteX0" fmla="*/ 331177 w 1050681"/>
                <a:gd name="connsiteY0" fmla="*/ 20515 h 1905000"/>
                <a:gd name="connsiteX1" fmla="*/ 199293 w 1050681"/>
                <a:gd name="connsiteY1" fmla="*/ 328245 h 1905000"/>
                <a:gd name="connsiteX2" fmla="*/ 14654 w 1050681"/>
                <a:gd name="connsiteY2" fmla="*/ 1603130 h 1905000"/>
                <a:gd name="connsiteX3" fmla="*/ 111370 w 1050681"/>
                <a:gd name="connsiteY3" fmla="*/ 1752599 h 1905000"/>
                <a:gd name="connsiteX4" fmla="*/ 234462 w 1050681"/>
                <a:gd name="connsiteY4" fmla="*/ 1523999 h 1905000"/>
                <a:gd name="connsiteX5" fmla="*/ 269631 w 1050681"/>
                <a:gd name="connsiteY5" fmla="*/ 1752599 h 1905000"/>
                <a:gd name="connsiteX6" fmla="*/ 331177 w 1050681"/>
                <a:gd name="connsiteY6" fmla="*/ 1875692 h 1905000"/>
                <a:gd name="connsiteX7" fmla="*/ 454270 w 1050681"/>
                <a:gd name="connsiteY7" fmla="*/ 1576753 h 1905000"/>
                <a:gd name="connsiteX8" fmla="*/ 902677 w 1050681"/>
                <a:gd name="connsiteY8" fmla="*/ 495299 h 1905000"/>
                <a:gd name="connsiteX9" fmla="*/ 955431 w 1050681"/>
                <a:gd name="connsiteY9" fmla="*/ 354622 h 1905000"/>
                <a:gd name="connsiteX10" fmla="*/ 946639 w 1050681"/>
                <a:gd name="connsiteY10" fmla="*/ 205153 h 1905000"/>
                <a:gd name="connsiteX11" fmla="*/ 331177 w 1050681"/>
                <a:gd name="connsiteY11" fmla="*/ 20515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0681" h="1905000">
                  <a:moveTo>
                    <a:pt x="331177" y="20515"/>
                  </a:moveTo>
                  <a:cubicBezTo>
                    <a:pt x="206619" y="41030"/>
                    <a:pt x="252047" y="64476"/>
                    <a:pt x="199293" y="328245"/>
                  </a:cubicBezTo>
                  <a:cubicBezTo>
                    <a:pt x="146539" y="592014"/>
                    <a:pt x="29308" y="1365738"/>
                    <a:pt x="14654" y="1603130"/>
                  </a:cubicBezTo>
                  <a:cubicBezTo>
                    <a:pt x="0" y="1840522"/>
                    <a:pt x="74735" y="1765788"/>
                    <a:pt x="111370" y="1752599"/>
                  </a:cubicBezTo>
                  <a:cubicBezTo>
                    <a:pt x="148005" y="1739410"/>
                    <a:pt x="208085" y="1523999"/>
                    <a:pt x="234462" y="1523999"/>
                  </a:cubicBezTo>
                  <a:cubicBezTo>
                    <a:pt x="260839" y="1523999"/>
                    <a:pt x="253512" y="1693983"/>
                    <a:pt x="269631" y="1752599"/>
                  </a:cubicBezTo>
                  <a:cubicBezTo>
                    <a:pt x="285750" y="1811215"/>
                    <a:pt x="300404" y="1905000"/>
                    <a:pt x="331177" y="1875692"/>
                  </a:cubicBezTo>
                  <a:cubicBezTo>
                    <a:pt x="361950" y="1846384"/>
                    <a:pt x="454270" y="1576753"/>
                    <a:pt x="454270" y="1576753"/>
                  </a:cubicBezTo>
                  <a:lnTo>
                    <a:pt x="902677" y="495299"/>
                  </a:lnTo>
                  <a:cubicBezTo>
                    <a:pt x="986204" y="291611"/>
                    <a:pt x="948104" y="402980"/>
                    <a:pt x="955431" y="354622"/>
                  </a:cubicBezTo>
                  <a:cubicBezTo>
                    <a:pt x="962758" y="306264"/>
                    <a:pt x="1050681" y="265234"/>
                    <a:pt x="946639" y="205153"/>
                  </a:cubicBezTo>
                  <a:cubicBezTo>
                    <a:pt x="842597" y="145072"/>
                    <a:pt x="455735" y="0"/>
                    <a:pt x="331177" y="2051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35" name="Ellipse 34"/>
          <p:cNvSpPr/>
          <p:nvPr/>
        </p:nvSpPr>
        <p:spPr>
          <a:xfrm rot="2532359">
            <a:off x="3845123" y="3059313"/>
            <a:ext cx="285752" cy="2857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9" name="ZoneTexte 38"/>
          <p:cNvSpPr txBox="1"/>
          <p:nvPr/>
        </p:nvSpPr>
        <p:spPr>
          <a:xfrm>
            <a:off x="6357950" y="4143380"/>
            <a:ext cx="24688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MC (Moment Cinétique)</a:t>
            </a:r>
          </a:p>
          <a:p>
            <a:r>
              <a:rPr lang="fr-BE" dirty="0" smtClean="0"/>
              <a:t>total reste égal</a:t>
            </a:r>
          </a:p>
          <a:p>
            <a:endParaRPr lang="fr-BE" dirty="0" smtClean="0"/>
          </a:p>
          <a:p>
            <a:r>
              <a:rPr lang="fr-BE" dirty="0" smtClean="0"/>
              <a:t>MC vrille augmente</a:t>
            </a:r>
          </a:p>
          <a:p>
            <a:r>
              <a:rPr lang="fr-BE" dirty="0" smtClean="0"/>
              <a:t>MC salto diminue</a:t>
            </a:r>
            <a:endParaRPr lang="fr-BE" dirty="0"/>
          </a:p>
        </p:txBody>
      </p:sp>
      <p:cxnSp>
        <p:nvCxnSpPr>
          <p:cNvPr id="26" name="Connecteur droit avec flèche 25"/>
          <p:cNvCxnSpPr/>
          <p:nvPr/>
        </p:nvCxnSpPr>
        <p:spPr>
          <a:xfrm rot="10800000">
            <a:off x="2928926" y="3214686"/>
            <a:ext cx="1071570" cy="158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eur droit avec flèche 30"/>
          <p:cNvCxnSpPr/>
          <p:nvPr/>
        </p:nvCxnSpPr>
        <p:spPr>
          <a:xfrm rot="16200000" flipV="1">
            <a:off x="3679025" y="2893215"/>
            <a:ext cx="500066" cy="142876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Connecteur droit avec flèche 41"/>
          <p:cNvCxnSpPr/>
          <p:nvPr/>
        </p:nvCxnSpPr>
        <p:spPr>
          <a:xfrm rot="16200000" flipV="1">
            <a:off x="2786050" y="3357562"/>
            <a:ext cx="428628" cy="142876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Connecteur droit avec flèche 42"/>
          <p:cNvCxnSpPr/>
          <p:nvPr/>
        </p:nvCxnSpPr>
        <p:spPr>
          <a:xfrm rot="10800000" flipV="1">
            <a:off x="2928926" y="2714620"/>
            <a:ext cx="928694" cy="428628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eur droit avec flèche 26"/>
          <p:cNvCxnSpPr/>
          <p:nvPr/>
        </p:nvCxnSpPr>
        <p:spPr>
          <a:xfrm rot="10800000" flipV="1">
            <a:off x="3071802" y="3214686"/>
            <a:ext cx="928694" cy="42862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7" name="ZoneTexte 46"/>
          <p:cNvSpPr txBox="1"/>
          <p:nvPr/>
        </p:nvSpPr>
        <p:spPr>
          <a:xfrm>
            <a:off x="2714612" y="2571744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MC v</a:t>
            </a:r>
            <a:endParaRPr lang="fr-BE" dirty="0"/>
          </a:p>
        </p:txBody>
      </p:sp>
      <p:sp>
        <p:nvSpPr>
          <p:cNvPr id="48" name="ZoneTexte 47"/>
          <p:cNvSpPr txBox="1"/>
          <p:nvPr/>
        </p:nvSpPr>
        <p:spPr>
          <a:xfrm>
            <a:off x="3143240" y="3643314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MC s</a:t>
            </a:r>
            <a:endParaRPr lang="fr-BE" dirty="0"/>
          </a:p>
        </p:txBody>
      </p:sp>
      <p:sp>
        <p:nvSpPr>
          <p:cNvPr id="49" name="ZoneTexte 48"/>
          <p:cNvSpPr txBox="1"/>
          <p:nvPr/>
        </p:nvSpPr>
        <p:spPr>
          <a:xfrm>
            <a:off x="2285984" y="307181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MC t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>
          <a:xfrm rot="3965344" flipH="1">
            <a:off x="3986694" y="2658168"/>
            <a:ext cx="1201254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Forme libre 5"/>
          <p:cNvSpPr/>
          <p:nvPr/>
        </p:nvSpPr>
        <p:spPr>
          <a:xfrm rot="1232445" flipH="1">
            <a:off x="4280999" y="2120634"/>
            <a:ext cx="1201254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" name="Groupe 18"/>
          <p:cNvGrpSpPr/>
          <p:nvPr/>
        </p:nvGrpSpPr>
        <p:grpSpPr>
          <a:xfrm rot="19677879">
            <a:off x="3589082" y="1793943"/>
            <a:ext cx="1035303" cy="3247290"/>
            <a:chOff x="3286116" y="1800958"/>
            <a:chExt cx="1035303" cy="3247290"/>
          </a:xfrm>
        </p:grpSpPr>
        <p:sp>
          <p:nvSpPr>
            <p:cNvPr id="3" name="Forme libre 2"/>
            <p:cNvSpPr/>
            <p:nvPr/>
          </p:nvSpPr>
          <p:spPr>
            <a:xfrm>
              <a:off x="3963866" y="1800958"/>
              <a:ext cx="357553" cy="473318"/>
            </a:xfrm>
            <a:custGeom>
              <a:avLst/>
              <a:gdLst>
                <a:gd name="connsiteX0" fmla="*/ 1465 w 357553"/>
                <a:gd name="connsiteY0" fmla="*/ 168519 h 473318"/>
                <a:gd name="connsiteX1" fmla="*/ 19049 w 357553"/>
                <a:gd name="connsiteY1" fmla="*/ 89388 h 473318"/>
                <a:gd name="connsiteX2" fmla="*/ 54219 w 357553"/>
                <a:gd name="connsiteY2" fmla="*/ 45427 h 473318"/>
                <a:gd name="connsiteX3" fmla="*/ 106972 w 357553"/>
                <a:gd name="connsiteY3" fmla="*/ 1465 h 473318"/>
                <a:gd name="connsiteX4" fmla="*/ 317988 w 357553"/>
                <a:gd name="connsiteY4" fmla="*/ 36634 h 473318"/>
                <a:gd name="connsiteX5" fmla="*/ 344365 w 357553"/>
                <a:gd name="connsiteY5" fmla="*/ 159727 h 473318"/>
                <a:gd name="connsiteX6" fmla="*/ 326780 w 357553"/>
                <a:gd name="connsiteY6" fmla="*/ 247650 h 473318"/>
                <a:gd name="connsiteX7" fmla="*/ 186103 w 357553"/>
                <a:gd name="connsiteY7" fmla="*/ 441080 h 473318"/>
                <a:gd name="connsiteX8" fmla="*/ 89388 w 357553"/>
                <a:gd name="connsiteY8" fmla="*/ 441080 h 473318"/>
                <a:gd name="connsiteX9" fmla="*/ 27842 w 357553"/>
                <a:gd name="connsiteY9" fmla="*/ 379534 h 473318"/>
                <a:gd name="connsiteX10" fmla="*/ 1465 w 357553"/>
                <a:gd name="connsiteY10" fmla="*/ 168519 h 47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7553" h="473318">
                  <a:moveTo>
                    <a:pt x="1465" y="168519"/>
                  </a:moveTo>
                  <a:cubicBezTo>
                    <a:pt x="0" y="120161"/>
                    <a:pt x="10257" y="109903"/>
                    <a:pt x="19049" y="89388"/>
                  </a:cubicBezTo>
                  <a:cubicBezTo>
                    <a:pt x="27841" y="68873"/>
                    <a:pt x="39565" y="60081"/>
                    <a:pt x="54219" y="45427"/>
                  </a:cubicBezTo>
                  <a:cubicBezTo>
                    <a:pt x="68873" y="30773"/>
                    <a:pt x="63011" y="2930"/>
                    <a:pt x="106972" y="1465"/>
                  </a:cubicBezTo>
                  <a:cubicBezTo>
                    <a:pt x="150933" y="0"/>
                    <a:pt x="278423" y="10257"/>
                    <a:pt x="317988" y="36634"/>
                  </a:cubicBezTo>
                  <a:cubicBezTo>
                    <a:pt x="357553" y="63011"/>
                    <a:pt x="342900" y="124558"/>
                    <a:pt x="344365" y="159727"/>
                  </a:cubicBezTo>
                  <a:cubicBezTo>
                    <a:pt x="345830" y="194896"/>
                    <a:pt x="353157" y="200758"/>
                    <a:pt x="326780" y="247650"/>
                  </a:cubicBezTo>
                  <a:cubicBezTo>
                    <a:pt x="300403" y="294542"/>
                    <a:pt x="225668" y="408842"/>
                    <a:pt x="186103" y="441080"/>
                  </a:cubicBezTo>
                  <a:cubicBezTo>
                    <a:pt x="146538" y="473318"/>
                    <a:pt x="115765" y="451338"/>
                    <a:pt x="89388" y="441080"/>
                  </a:cubicBezTo>
                  <a:cubicBezTo>
                    <a:pt x="63011" y="430822"/>
                    <a:pt x="42496" y="423495"/>
                    <a:pt x="27842" y="379534"/>
                  </a:cubicBezTo>
                  <a:cubicBezTo>
                    <a:pt x="13188" y="335573"/>
                    <a:pt x="2930" y="216877"/>
                    <a:pt x="1465" y="168519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3500430" y="2214554"/>
              <a:ext cx="804860" cy="1189892"/>
            </a:xfrm>
            <a:custGeom>
              <a:avLst/>
              <a:gdLst>
                <a:gd name="connsiteX0" fmla="*/ 555381 w 965688"/>
                <a:gd name="connsiteY0" fmla="*/ 23446 h 1189892"/>
                <a:gd name="connsiteX1" fmla="*/ 335573 w 965688"/>
                <a:gd name="connsiteY1" fmla="*/ 23446 h 1189892"/>
                <a:gd name="connsiteX2" fmla="*/ 98181 w 965688"/>
                <a:gd name="connsiteY2" fmla="*/ 164123 h 1189892"/>
                <a:gd name="connsiteX3" fmla="*/ 80596 w 965688"/>
                <a:gd name="connsiteY3" fmla="*/ 383931 h 1189892"/>
                <a:gd name="connsiteX4" fmla="*/ 115765 w 965688"/>
                <a:gd name="connsiteY4" fmla="*/ 559777 h 1189892"/>
                <a:gd name="connsiteX5" fmla="*/ 80596 w 965688"/>
                <a:gd name="connsiteY5" fmla="*/ 867508 h 1189892"/>
                <a:gd name="connsiteX6" fmla="*/ 98181 w 965688"/>
                <a:gd name="connsiteY6" fmla="*/ 999392 h 1189892"/>
                <a:gd name="connsiteX7" fmla="*/ 669681 w 965688"/>
                <a:gd name="connsiteY7" fmla="*/ 1157654 h 1189892"/>
                <a:gd name="connsiteX8" fmla="*/ 652096 w 965688"/>
                <a:gd name="connsiteY8" fmla="*/ 1113692 h 1189892"/>
                <a:gd name="connsiteX9" fmla="*/ 731227 w 965688"/>
                <a:gd name="connsiteY9" fmla="*/ 700454 h 1189892"/>
                <a:gd name="connsiteX10" fmla="*/ 827942 w 965688"/>
                <a:gd name="connsiteY10" fmla="*/ 612531 h 1189892"/>
                <a:gd name="connsiteX11" fmla="*/ 942242 w 965688"/>
                <a:gd name="connsiteY11" fmla="*/ 515815 h 1189892"/>
                <a:gd name="connsiteX12" fmla="*/ 959827 w 965688"/>
                <a:gd name="connsiteY12" fmla="*/ 401515 h 1189892"/>
                <a:gd name="connsiteX13" fmla="*/ 933450 w 965688"/>
                <a:gd name="connsiteY13" fmla="*/ 146539 h 1189892"/>
                <a:gd name="connsiteX14" fmla="*/ 766396 w 965688"/>
                <a:gd name="connsiteY14" fmla="*/ 49823 h 1189892"/>
                <a:gd name="connsiteX15" fmla="*/ 555381 w 965688"/>
                <a:gd name="connsiteY15" fmla="*/ 23446 h 118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688" h="1189892">
                  <a:moveTo>
                    <a:pt x="555381" y="23446"/>
                  </a:moveTo>
                  <a:cubicBezTo>
                    <a:pt x="483577" y="19050"/>
                    <a:pt x="411773" y="0"/>
                    <a:pt x="335573" y="23446"/>
                  </a:cubicBezTo>
                  <a:cubicBezTo>
                    <a:pt x="259373" y="46892"/>
                    <a:pt x="140677" y="104042"/>
                    <a:pt x="98181" y="164123"/>
                  </a:cubicBezTo>
                  <a:cubicBezTo>
                    <a:pt x="55685" y="224204"/>
                    <a:pt x="77665" y="317989"/>
                    <a:pt x="80596" y="383931"/>
                  </a:cubicBezTo>
                  <a:cubicBezTo>
                    <a:pt x="83527" y="449873"/>
                    <a:pt x="115765" y="479181"/>
                    <a:pt x="115765" y="559777"/>
                  </a:cubicBezTo>
                  <a:cubicBezTo>
                    <a:pt x="115765" y="640373"/>
                    <a:pt x="83527" y="794239"/>
                    <a:pt x="80596" y="867508"/>
                  </a:cubicBezTo>
                  <a:cubicBezTo>
                    <a:pt x="77665" y="940777"/>
                    <a:pt x="0" y="951034"/>
                    <a:pt x="98181" y="999392"/>
                  </a:cubicBezTo>
                  <a:cubicBezTo>
                    <a:pt x="196362" y="1047750"/>
                    <a:pt x="577362" y="1138604"/>
                    <a:pt x="669681" y="1157654"/>
                  </a:cubicBezTo>
                  <a:cubicBezTo>
                    <a:pt x="762000" y="1176704"/>
                    <a:pt x="641838" y="1189892"/>
                    <a:pt x="652096" y="1113692"/>
                  </a:cubicBezTo>
                  <a:cubicBezTo>
                    <a:pt x="662354" y="1037492"/>
                    <a:pt x="701919" y="783981"/>
                    <a:pt x="731227" y="700454"/>
                  </a:cubicBezTo>
                  <a:cubicBezTo>
                    <a:pt x="760535" y="616927"/>
                    <a:pt x="792773" y="643304"/>
                    <a:pt x="827942" y="612531"/>
                  </a:cubicBezTo>
                  <a:cubicBezTo>
                    <a:pt x="863111" y="581758"/>
                    <a:pt x="920261" y="550984"/>
                    <a:pt x="942242" y="515815"/>
                  </a:cubicBezTo>
                  <a:cubicBezTo>
                    <a:pt x="964223" y="480646"/>
                    <a:pt x="961292" y="463061"/>
                    <a:pt x="959827" y="401515"/>
                  </a:cubicBezTo>
                  <a:cubicBezTo>
                    <a:pt x="958362" y="339969"/>
                    <a:pt x="965688" y="205154"/>
                    <a:pt x="933450" y="146539"/>
                  </a:cubicBezTo>
                  <a:cubicBezTo>
                    <a:pt x="901212" y="87924"/>
                    <a:pt x="832338" y="71804"/>
                    <a:pt x="766396" y="49823"/>
                  </a:cubicBezTo>
                  <a:cubicBezTo>
                    <a:pt x="700454" y="27842"/>
                    <a:pt x="627185" y="27842"/>
                    <a:pt x="555381" y="23446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3286116" y="3143248"/>
              <a:ext cx="815615" cy="1905000"/>
            </a:xfrm>
            <a:custGeom>
              <a:avLst/>
              <a:gdLst>
                <a:gd name="connsiteX0" fmla="*/ 331177 w 1050681"/>
                <a:gd name="connsiteY0" fmla="*/ 20515 h 1905000"/>
                <a:gd name="connsiteX1" fmla="*/ 199293 w 1050681"/>
                <a:gd name="connsiteY1" fmla="*/ 328245 h 1905000"/>
                <a:gd name="connsiteX2" fmla="*/ 14654 w 1050681"/>
                <a:gd name="connsiteY2" fmla="*/ 1603130 h 1905000"/>
                <a:gd name="connsiteX3" fmla="*/ 111370 w 1050681"/>
                <a:gd name="connsiteY3" fmla="*/ 1752599 h 1905000"/>
                <a:gd name="connsiteX4" fmla="*/ 234462 w 1050681"/>
                <a:gd name="connsiteY4" fmla="*/ 1523999 h 1905000"/>
                <a:gd name="connsiteX5" fmla="*/ 269631 w 1050681"/>
                <a:gd name="connsiteY5" fmla="*/ 1752599 h 1905000"/>
                <a:gd name="connsiteX6" fmla="*/ 331177 w 1050681"/>
                <a:gd name="connsiteY6" fmla="*/ 1875692 h 1905000"/>
                <a:gd name="connsiteX7" fmla="*/ 454270 w 1050681"/>
                <a:gd name="connsiteY7" fmla="*/ 1576753 h 1905000"/>
                <a:gd name="connsiteX8" fmla="*/ 902677 w 1050681"/>
                <a:gd name="connsiteY8" fmla="*/ 495299 h 1905000"/>
                <a:gd name="connsiteX9" fmla="*/ 955431 w 1050681"/>
                <a:gd name="connsiteY9" fmla="*/ 354622 h 1905000"/>
                <a:gd name="connsiteX10" fmla="*/ 946639 w 1050681"/>
                <a:gd name="connsiteY10" fmla="*/ 205153 h 1905000"/>
                <a:gd name="connsiteX11" fmla="*/ 331177 w 1050681"/>
                <a:gd name="connsiteY11" fmla="*/ 20515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0681" h="1905000">
                  <a:moveTo>
                    <a:pt x="331177" y="20515"/>
                  </a:moveTo>
                  <a:cubicBezTo>
                    <a:pt x="206619" y="41030"/>
                    <a:pt x="252047" y="64476"/>
                    <a:pt x="199293" y="328245"/>
                  </a:cubicBezTo>
                  <a:cubicBezTo>
                    <a:pt x="146539" y="592014"/>
                    <a:pt x="29308" y="1365738"/>
                    <a:pt x="14654" y="1603130"/>
                  </a:cubicBezTo>
                  <a:cubicBezTo>
                    <a:pt x="0" y="1840522"/>
                    <a:pt x="74735" y="1765788"/>
                    <a:pt x="111370" y="1752599"/>
                  </a:cubicBezTo>
                  <a:cubicBezTo>
                    <a:pt x="148005" y="1739410"/>
                    <a:pt x="208085" y="1523999"/>
                    <a:pt x="234462" y="1523999"/>
                  </a:cubicBezTo>
                  <a:cubicBezTo>
                    <a:pt x="260839" y="1523999"/>
                    <a:pt x="253512" y="1693983"/>
                    <a:pt x="269631" y="1752599"/>
                  </a:cubicBezTo>
                  <a:cubicBezTo>
                    <a:pt x="285750" y="1811215"/>
                    <a:pt x="300404" y="1905000"/>
                    <a:pt x="331177" y="1875692"/>
                  </a:cubicBezTo>
                  <a:cubicBezTo>
                    <a:pt x="361950" y="1846384"/>
                    <a:pt x="454270" y="1576753"/>
                    <a:pt x="454270" y="1576753"/>
                  </a:cubicBezTo>
                  <a:lnTo>
                    <a:pt x="902677" y="495299"/>
                  </a:lnTo>
                  <a:cubicBezTo>
                    <a:pt x="986204" y="291611"/>
                    <a:pt x="948104" y="402980"/>
                    <a:pt x="955431" y="354622"/>
                  </a:cubicBezTo>
                  <a:cubicBezTo>
                    <a:pt x="962758" y="306264"/>
                    <a:pt x="1050681" y="265234"/>
                    <a:pt x="946639" y="205153"/>
                  </a:cubicBezTo>
                  <a:cubicBezTo>
                    <a:pt x="842597" y="145072"/>
                    <a:pt x="455735" y="0"/>
                    <a:pt x="331177" y="20515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9" name="Forme libre 8"/>
          <p:cNvSpPr/>
          <p:nvPr/>
        </p:nvSpPr>
        <p:spPr>
          <a:xfrm rot="2381066">
            <a:off x="2476658" y="1754133"/>
            <a:ext cx="1233853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Forme libre 4"/>
          <p:cNvSpPr/>
          <p:nvPr/>
        </p:nvSpPr>
        <p:spPr>
          <a:xfrm rot="20714306">
            <a:off x="2484293" y="2004737"/>
            <a:ext cx="1233853" cy="594946"/>
          </a:xfrm>
          <a:custGeom>
            <a:avLst/>
            <a:gdLst>
              <a:gd name="connsiteX0" fmla="*/ 1047750 w 1233853"/>
              <a:gd name="connsiteY0" fmla="*/ 357554 h 594946"/>
              <a:gd name="connsiteX1" fmla="*/ 1188427 w 1233853"/>
              <a:gd name="connsiteY1" fmla="*/ 383931 h 594946"/>
              <a:gd name="connsiteX2" fmla="*/ 1206011 w 1233853"/>
              <a:gd name="connsiteY2" fmla="*/ 550985 h 594946"/>
              <a:gd name="connsiteX3" fmla="*/ 1021373 w 1233853"/>
              <a:gd name="connsiteY3" fmla="*/ 586154 h 594946"/>
              <a:gd name="connsiteX4" fmla="*/ 898280 w 1233853"/>
              <a:gd name="connsiteY4" fmla="*/ 533400 h 594946"/>
              <a:gd name="connsiteX5" fmla="*/ 265234 w 1233853"/>
              <a:gd name="connsiteY5" fmla="*/ 216877 h 594946"/>
              <a:gd name="connsiteX6" fmla="*/ 168519 w 1233853"/>
              <a:gd name="connsiteY6" fmla="*/ 234462 h 594946"/>
              <a:gd name="connsiteX7" fmla="*/ 89388 w 1233853"/>
              <a:gd name="connsiteY7" fmla="*/ 164123 h 594946"/>
              <a:gd name="connsiteX8" fmla="*/ 27842 w 1233853"/>
              <a:gd name="connsiteY8" fmla="*/ 14654 h 594946"/>
              <a:gd name="connsiteX9" fmla="*/ 256442 w 1233853"/>
              <a:gd name="connsiteY9" fmla="*/ 76200 h 594946"/>
              <a:gd name="connsiteX10" fmla="*/ 1047750 w 1233853"/>
              <a:gd name="connsiteY10" fmla="*/ 357554 h 59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3853" h="594946">
                <a:moveTo>
                  <a:pt x="1047750" y="357554"/>
                </a:moveTo>
                <a:cubicBezTo>
                  <a:pt x="1203081" y="408843"/>
                  <a:pt x="1162050" y="351693"/>
                  <a:pt x="1188427" y="383931"/>
                </a:cubicBezTo>
                <a:cubicBezTo>
                  <a:pt x="1214804" y="416169"/>
                  <a:pt x="1233853" y="517281"/>
                  <a:pt x="1206011" y="550985"/>
                </a:cubicBezTo>
                <a:cubicBezTo>
                  <a:pt x="1178169" y="584689"/>
                  <a:pt x="1072661" y="589085"/>
                  <a:pt x="1021373" y="586154"/>
                </a:cubicBezTo>
                <a:cubicBezTo>
                  <a:pt x="970085" y="583223"/>
                  <a:pt x="1024303" y="594946"/>
                  <a:pt x="898280" y="533400"/>
                </a:cubicBezTo>
                <a:cubicBezTo>
                  <a:pt x="772257" y="471854"/>
                  <a:pt x="386861" y="266700"/>
                  <a:pt x="265234" y="216877"/>
                </a:cubicBezTo>
                <a:cubicBezTo>
                  <a:pt x="143607" y="167054"/>
                  <a:pt x="197827" y="243254"/>
                  <a:pt x="168519" y="234462"/>
                </a:cubicBezTo>
                <a:cubicBezTo>
                  <a:pt x="139211" y="225670"/>
                  <a:pt x="112834" y="200758"/>
                  <a:pt x="89388" y="164123"/>
                </a:cubicBezTo>
                <a:cubicBezTo>
                  <a:pt x="65942" y="127488"/>
                  <a:pt x="0" y="29308"/>
                  <a:pt x="27842" y="14654"/>
                </a:cubicBezTo>
                <a:cubicBezTo>
                  <a:pt x="55684" y="0"/>
                  <a:pt x="87923" y="19050"/>
                  <a:pt x="256442" y="76200"/>
                </a:cubicBezTo>
                <a:cubicBezTo>
                  <a:pt x="424961" y="133350"/>
                  <a:pt x="892419" y="306266"/>
                  <a:pt x="1047750" y="35755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14"/>
          <p:cNvGrpSpPr/>
          <p:nvPr/>
        </p:nvGrpSpPr>
        <p:grpSpPr>
          <a:xfrm rot="20769551">
            <a:off x="3516627" y="1791179"/>
            <a:ext cx="1035303" cy="3247290"/>
            <a:chOff x="3286116" y="1800958"/>
            <a:chExt cx="1035303" cy="324729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6" name="Forme libre 15"/>
            <p:cNvSpPr/>
            <p:nvPr/>
          </p:nvSpPr>
          <p:spPr>
            <a:xfrm>
              <a:off x="3963866" y="1800958"/>
              <a:ext cx="357553" cy="473318"/>
            </a:xfrm>
            <a:custGeom>
              <a:avLst/>
              <a:gdLst>
                <a:gd name="connsiteX0" fmla="*/ 1465 w 357553"/>
                <a:gd name="connsiteY0" fmla="*/ 168519 h 473318"/>
                <a:gd name="connsiteX1" fmla="*/ 19049 w 357553"/>
                <a:gd name="connsiteY1" fmla="*/ 89388 h 473318"/>
                <a:gd name="connsiteX2" fmla="*/ 54219 w 357553"/>
                <a:gd name="connsiteY2" fmla="*/ 45427 h 473318"/>
                <a:gd name="connsiteX3" fmla="*/ 106972 w 357553"/>
                <a:gd name="connsiteY3" fmla="*/ 1465 h 473318"/>
                <a:gd name="connsiteX4" fmla="*/ 317988 w 357553"/>
                <a:gd name="connsiteY4" fmla="*/ 36634 h 473318"/>
                <a:gd name="connsiteX5" fmla="*/ 344365 w 357553"/>
                <a:gd name="connsiteY5" fmla="*/ 159727 h 473318"/>
                <a:gd name="connsiteX6" fmla="*/ 326780 w 357553"/>
                <a:gd name="connsiteY6" fmla="*/ 247650 h 473318"/>
                <a:gd name="connsiteX7" fmla="*/ 186103 w 357553"/>
                <a:gd name="connsiteY7" fmla="*/ 441080 h 473318"/>
                <a:gd name="connsiteX8" fmla="*/ 89388 w 357553"/>
                <a:gd name="connsiteY8" fmla="*/ 441080 h 473318"/>
                <a:gd name="connsiteX9" fmla="*/ 27842 w 357553"/>
                <a:gd name="connsiteY9" fmla="*/ 379534 h 473318"/>
                <a:gd name="connsiteX10" fmla="*/ 1465 w 357553"/>
                <a:gd name="connsiteY10" fmla="*/ 168519 h 47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7553" h="473318">
                  <a:moveTo>
                    <a:pt x="1465" y="168519"/>
                  </a:moveTo>
                  <a:cubicBezTo>
                    <a:pt x="0" y="120161"/>
                    <a:pt x="10257" y="109903"/>
                    <a:pt x="19049" y="89388"/>
                  </a:cubicBezTo>
                  <a:cubicBezTo>
                    <a:pt x="27841" y="68873"/>
                    <a:pt x="39565" y="60081"/>
                    <a:pt x="54219" y="45427"/>
                  </a:cubicBezTo>
                  <a:cubicBezTo>
                    <a:pt x="68873" y="30773"/>
                    <a:pt x="63011" y="2930"/>
                    <a:pt x="106972" y="1465"/>
                  </a:cubicBezTo>
                  <a:cubicBezTo>
                    <a:pt x="150933" y="0"/>
                    <a:pt x="278423" y="10257"/>
                    <a:pt x="317988" y="36634"/>
                  </a:cubicBezTo>
                  <a:cubicBezTo>
                    <a:pt x="357553" y="63011"/>
                    <a:pt x="342900" y="124558"/>
                    <a:pt x="344365" y="159727"/>
                  </a:cubicBezTo>
                  <a:cubicBezTo>
                    <a:pt x="345830" y="194896"/>
                    <a:pt x="353157" y="200758"/>
                    <a:pt x="326780" y="247650"/>
                  </a:cubicBezTo>
                  <a:cubicBezTo>
                    <a:pt x="300403" y="294542"/>
                    <a:pt x="225668" y="408842"/>
                    <a:pt x="186103" y="441080"/>
                  </a:cubicBezTo>
                  <a:cubicBezTo>
                    <a:pt x="146538" y="473318"/>
                    <a:pt x="115765" y="451338"/>
                    <a:pt x="89388" y="441080"/>
                  </a:cubicBezTo>
                  <a:cubicBezTo>
                    <a:pt x="63011" y="430822"/>
                    <a:pt x="42496" y="423495"/>
                    <a:pt x="27842" y="379534"/>
                  </a:cubicBezTo>
                  <a:cubicBezTo>
                    <a:pt x="13188" y="335573"/>
                    <a:pt x="2930" y="216877"/>
                    <a:pt x="1465" y="168519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500430" y="2214554"/>
              <a:ext cx="804860" cy="1189892"/>
            </a:xfrm>
            <a:custGeom>
              <a:avLst/>
              <a:gdLst>
                <a:gd name="connsiteX0" fmla="*/ 555381 w 965688"/>
                <a:gd name="connsiteY0" fmla="*/ 23446 h 1189892"/>
                <a:gd name="connsiteX1" fmla="*/ 335573 w 965688"/>
                <a:gd name="connsiteY1" fmla="*/ 23446 h 1189892"/>
                <a:gd name="connsiteX2" fmla="*/ 98181 w 965688"/>
                <a:gd name="connsiteY2" fmla="*/ 164123 h 1189892"/>
                <a:gd name="connsiteX3" fmla="*/ 80596 w 965688"/>
                <a:gd name="connsiteY3" fmla="*/ 383931 h 1189892"/>
                <a:gd name="connsiteX4" fmla="*/ 115765 w 965688"/>
                <a:gd name="connsiteY4" fmla="*/ 559777 h 1189892"/>
                <a:gd name="connsiteX5" fmla="*/ 80596 w 965688"/>
                <a:gd name="connsiteY5" fmla="*/ 867508 h 1189892"/>
                <a:gd name="connsiteX6" fmla="*/ 98181 w 965688"/>
                <a:gd name="connsiteY6" fmla="*/ 999392 h 1189892"/>
                <a:gd name="connsiteX7" fmla="*/ 669681 w 965688"/>
                <a:gd name="connsiteY7" fmla="*/ 1157654 h 1189892"/>
                <a:gd name="connsiteX8" fmla="*/ 652096 w 965688"/>
                <a:gd name="connsiteY8" fmla="*/ 1113692 h 1189892"/>
                <a:gd name="connsiteX9" fmla="*/ 731227 w 965688"/>
                <a:gd name="connsiteY9" fmla="*/ 700454 h 1189892"/>
                <a:gd name="connsiteX10" fmla="*/ 827942 w 965688"/>
                <a:gd name="connsiteY10" fmla="*/ 612531 h 1189892"/>
                <a:gd name="connsiteX11" fmla="*/ 942242 w 965688"/>
                <a:gd name="connsiteY11" fmla="*/ 515815 h 1189892"/>
                <a:gd name="connsiteX12" fmla="*/ 959827 w 965688"/>
                <a:gd name="connsiteY12" fmla="*/ 401515 h 1189892"/>
                <a:gd name="connsiteX13" fmla="*/ 933450 w 965688"/>
                <a:gd name="connsiteY13" fmla="*/ 146539 h 1189892"/>
                <a:gd name="connsiteX14" fmla="*/ 766396 w 965688"/>
                <a:gd name="connsiteY14" fmla="*/ 49823 h 1189892"/>
                <a:gd name="connsiteX15" fmla="*/ 555381 w 965688"/>
                <a:gd name="connsiteY15" fmla="*/ 23446 h 118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688" h="1189892">
                  <a:moveTo>
                    <a:pt x="555381" y="23446"/>
                  </a:moveTo>
                  <a:cubicBezTo>
                    <a:pt x="483577" y="19050"/>
                    <a:pt x="411773" y="0"/>
                    <a:pt x="335573" y="23446"/>
                  </a:cubicBezTo>
                  <a:cubicBezTo>
                    <a:pt x="259373" y="46892"/>
                    <a:pt x="140677" y="104042"/>
                    <a:pt x="98181" y="164123"/>
                  </a:cubicBezTo>
                  <a:cubicBezTo>
                    <a:pt x="55685" y="224204"/>
                    <a:pt x="77665" y="317989"/>
                    <a:pt x="80596" y="383931"/>
                  </a:cubicBezTo>
                  <a:cubicBezTo>
                    <a:pt x="83527" y="449873"/>
                    <a:pt x="115765" y="479181"/>
                    <a:pt x="115765" y="559777"/>
                  </a:cubicBezTo>
                  <a:cubicBezTo>
                    <a:pt x="115765" y="640373"/>
                    <a:pt x="83527" y="794239"/>
                    <a:pt x="80596" y="867508"/>
                  </a:cubicBezTo>
                  <a:cubicBezTo>
                    <a:pt x="77665" y="940777"/>
                    <a:pt x="0" y="951034"/>
                    <a:pt x="98181" y="999392"/>
                  </a:cubicBezTo>
                  <a:cubicBezTo>
                    <a:pt x="196362" y="1047750"/>
                    <a:pt x="577362" y="1138604"/>
                    <a:pt x="669681" y="1157654"/>
                  </a:cubicBezTo>
                  <a:cubicBezTo>
                    <a:pt x="762000" y="1176704"/>
                    <a:pt x="641838" y="1189892"/>
                    <a:pt x="652096" y="1113692"/>
                  </a:cubicBezTo>
                  <a:cubicBezTo>
                    <a:pt x="662354" y="1037492"/>
                    <a:pt x="701919" y="783981"/>
                    <a:pt x="731227" y="700454"/>
                  </a:cubicBezTo>
                  <a:cubicBezTo>
                    <a:pt x="760535" y="616927"/>
                    <a:pt x="792773" y="643304"/>
                    <a:pt x="827942" y="612531"/>
                  </a:cubicBezTo>
                  <a:cubicBezTo>
                    <a:pt x="863111" y="581758"/>
                    <a:pt x="920261" y="550984"/>
                    <a:pt x="942242" y="515815"/>
                  </a:cubicBezTo>
                  <a:cubicBezTo>
                    <a:pt x="964223" y="480646"/>
                    <a:pt x="961292" y="463061"/>
                    <a:pt x="959827" y="401515"/>
                  </a:cubicBezTo>
                  <a:cubicBezTo>
                    <a:pt x="958362" y="339969"/>
                    <a:pt x="965688" y="205154"/>
                    <a:pt x="933450" y="146539"/>
                  </a:cubicBezTo>
                  <a:cubicBezTo>
                    <a:pt x="901212" y="87924"/>
                    <a:pt x="832338" y="71804"/>
                    <a:pt x="766396" y="49823"/>
                  </a:cubicBezTo>
                  <a:cubicBezTo>
                    <a:pt x="700454" y="27842"/>
                    <a:pt x="627185" y="27842"/>
                    <a:pt x="555381" y="23446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3286116" y="3143248"/>
              <a:ext cx="815615" cy="1905000"/>
            </a:xfrm>
            <a:custGeom>
              <a:avLst/>
              <a:gdLst>
                <a:gd name="connsiteX0" fmla="*/ 331177 w 1050681"/>
                <a:gd name="connsiteY0" fmla="*/ 20515 h 1905000"/>
                <a:gd name="connsiteX1" fmla="*/ 199293 w 1050681"/>
                <a:gd name="connsiteY1" fmla="*/ 328245 h 1905000"/>
                <a:gd name="connsiteX2" fmla="*/ 14654 w 1050681"/>
                <a:gd name="connsiteY2" fmla="*/ 1603130 h 1905000"/>
                <a:gd name="connsiteX3" fmla="*/ 111370 w 1050681"/>
                <a:gd name="connsiteY3" fmla="*/ 1752599 h 1905000"/>
                <a:gd name="connsiteX4" fmla="*/ 234462 w 1050681"/>
                <a:gd name="connsiteY4" fmla="*/ 1523999 h 1905000"/>
                <a:gd name="connsiteX5" fmla="*/ 269631 w 1050681"/>
                <a:gd name="connsiteY5" fmla="*/ 1752599 h 1905000"/>
                <a:gd name="connsiteX6" fmla="*/ 331177 w 1050681"/>
                <a:gd name="connsiteY6" fmla="*/ 1875692 h 1905000"/>
                <a:gd name="connsiteX7" fmla="*/ 454270 w 1050681"/>
                <a:gd name="connsiteY7" fmla="*/ 1576753 h 1905000"/>
                <a:gd name="connsiteX8" fmla="*/ 902677 w 1050681"/>
                <a:gd name="connsiteY8" fmla="*/ 495299 h 1905000"/>
                <a:gd name="connsiteX9" fmla="*/ 955431 w 1050681"/>
                <a:gd name="connsiteY9" fmla="*/ 354622 h 1905000"/>
                <a:gd name="connsiteX10" fmla="*/ 946639 w 1050681"/>
                <a:gd name="connsiteY10" fmla="*/ 205153 h 1905000"/>
                <a:gd name="connsiteX11" fmla="*/ 331177 w 1050681"/>
                <a:gd name="connsiteY11" fmla="*/ 20515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0681" h="1905000">
                  <a:moveTo>
                    <a:pt x="331177" y="20515"/>
                  </a:moveTo>
                  <a:cubicBezTo>
                    <a:pt x="206619" y="41030"/>
                    <a:pt x="252047" y="64476"/>
                    <a:pt x="199293" y="328245"/>
                  </a:cubicBezTo>
                  <a:cubicBezTo>
                    <a:pt x="146539" y="592014"/>
                    <a:pt x="29308" y="1365738"/>
                    <a:pt x="14654" y="1603130"/>
                  </a:cubicBezTo>
                  <a:cubicBezTo>
                    <a:pt x="0" y="1840522"/>
                    <a:pt x="74735" y="1765788"/>
                    <a:pt x="111370" y="1752599"/>
                  </a:cubicBezTo>
                  <a:cubicBezTo>
                    <a:pt x="148005" y="1739410"/>
                    <a:pt x="208085" y="1523999"/>
                    <a:pt x="234462" y="1523999"/>
                  </a:cubicBezTo>
                  <a:cubicBezTo>
                    <a:pt x="260839" y="1523999"/>
                    <a:pt x="253512" y="1693983"/>
                    <a:pt x="269631" y="1752599"/>
                  </a:cubicBezTo>
                  <a:cubicBezTo>
                    <a:pt x="285750" y="1811215"/>
                    <a:pt x="300404" y="1905000"/>
                    <a:pt x="331177" y="1875692"/>
                  </a:cubicBezTo>
                  <a:cubicBezTo>
                    <a:pt x="361950" y="1846384"/>
                    <a:pt x="454270" y="1576753"/>
                    <a:pt x="454270" y="1576753"/>
                  </a:cubicBezTo>
                  <a:lnTo>
                    <a:pt x="902677" y="495299"/>
                  </a:lnTo>
                  <a:cubicBezTo>
                    <a:pt x="986204" y="291611"/>
                    <a:pt x="948104" y="402980"/>
                    <a:pt x="955431" y="354622"/>
                  </a:cubicBezTo>
                  <a:cubicBezTo>
                    <a:pt x="962758" y="306264"/>
                    <a:pt x="1050681" y="265234"/>
                    <a:pt x="946639" y="205153"/>
                  </a:cubicBezTo>
                  <a:cubicBezTo>
                    <a:pt x="842597" y="145072"/>
                    <a:pt x="455735" y="0"/>
                    <a:pt x="331177" y="2051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22" name="Connecteur droit 21"/>
          <p:cNvCxnSpPr/>
          <p:nvPr/>
        </p:nvCxnSpPr>
        <p:spPr>
          <a:xfrm rot="10800000">
            <a:off x="571472" y="1643050"/>
            <a:ext cx="392909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10800000">
            <a:off x="785786" y="4857760"/>
            <a:ext cx="392909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10800000">
            <a:off x="571472" y="1714488"/>
            <a:ext cx="392909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0800000">
            <a:off x="1071538" y="5000636"/>
            <a:ext cx="392909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rot="5400000">
            <a:off x="1500960" y="3928272"/>
            <a:ext cx="1857388" cy="158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eur droit avec flèche 30"/>
          <p:cNvCxnSpPr/>
          <p:nvPr/>
        </p:nvCxnSpPr>
        <p:spPr>
          <a:xfrm rot="5400000" flipH="1" flipV="1">
            <a:off x="1785918" y="2357430"/>
            <a:ext cx="1285884" cy="158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Ellipse 34"/>
          <p:cNvSpPr/>
          <p:nvPr/>
        </p:nvSpPr>
        <p:spPr>
          <a:xfrm rot="2532359">
            <a:off x="3845123" y="3059313"/>
            <a:ext cx="285752" cy="2857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9" name="ZoneTexte 38"/>
          <p:cNvSpPr txBox="1"/>
          <p:nvPr/>
        </p:nvSpPr>
        <p:spPr>
          <a:xfrm>
            <a:off x="142844" y="3571876"/>
            <a:ext cx="2280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Mi (moment d’inertie)</a:t>
            </a:r>
          </a:p>
          <a:p>
            <a:r>
              <a:rPr lang="fr-BE" dirty="0" smtClean="0"/>
              <a:t>diminue</a:t>
            </a:r>
            <a:endParaRPr lang="fr-BE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3143240" y="3214686"/>
            <a:ext cx="2357454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5572132" y="3000372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Axe de rotation transversal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/>
          <p:cNvSpPr txBox="1">
            <a:spLocks/>
          </p:cNvSpPr>
          <p:nvPr/>
        </p:nvSpPr>
        <p:spPr>
          <a:xfrm>
            <a:off x="428596" y="928670"/>
            <a:ext cx="8229600" cy="3416428"/>
          </a:xfrm>
          <a:prstGeom prst="rect">
            <a:avLst/>
          </a:prstGeom>
        </p:spPr>
        <p:txBody>
          <a:bodyPr vert="horz" lIns="91440" tIns="0" rIns="45720" bIns="0" rtlCol="0" anchor="t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 Poussée Excentrée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4000" b="1" dirty="0" smtClean="0">
              <a:solidFill>
                <a:schemeClr val="accent1">
                  <a:satMod val="15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Application au Trampoline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40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Dans les rotations Avants et Arrières</a:t>
            </a:r>
            <a:endParaRPr kumimoji="0" lang="fr-BE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La Chandelle</a:t>
            </a:r>
            <a:endParaRPr lang="fr-BE" dirty="0"/>
          </a:p>
        </p:txBody>
      </p:sp>
      <p:grpSp>
        <p:nvGrpSpPr>
          <p:cNvPr id="4" name="Groupe 3"/>
          <p:cNvGrpSpPr/>
          <p:nvPr/>
        </p:nvGrpSpPr>
        <p:grpSpPr>
          <a:xfrm>
            <a:off x="1357290" y="1000108"/>
            <a:ext cx="753208" cy="3047646"/>
            <a:chOff x="3214678" y="428604"/>
            <a:chExt cx="753208" cy="304764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Forme libre 4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3238500" y="428604"/>
              <a:ext cx="681404" cy="1965081"/>
              <a:chOff x="3238500" y="428604"/>
              <a:chExt cx="681404" cy="1965081"/>
            </a:xfrm>
            <a:grpFill/>
          </p:grpSpPr>
          <p:sp>
            <p:nvSpPr>
              <p:cNvPr id="7" name="Forme libre 6"/>
              <p:cNvSpPr/>
              <p:nvPr/>
            </p:nvSpPr>
            <p:spPr>
              <a:xfrm>
                <a:off x="3238500" y="1487366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Forme libre 3"/>
              <p:cNvSpPr/>
              <p:nvPr/>
            </p:nvSpPr>
            <p:spPr>
              <a:xfrm>
                <a:off x="3428992" y="42860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sp>
        <p:nvSpPr>
          <p:cNvPr id="9" name="Forme libre 8"/>
          <p:cNvSpPr/>
          <p:nvPr/>
        </p:nvSpPr>
        <p:spPr>
          <a:xfrm rot="21433634">
            <a:off x="1559852" y="4015248"/>
            <a:ext cx="669681" cy="2483827"/>
          </a:xfrm>
          <a:custGeom>
            <a:avLst/>
            <a:gdLst>
              <a:gd name="connsiteX0" fmla="*/ 580292 w 669681"/>
              <a:gd name="connsiteY0" fmla="*/ 21980 h 2483827"/>
              <a:gd name="connsiteX1" fmla="*/ 123092 w 669681"/>
              <a:gd name="connsiteY1" fmla="*/ 13188 h 2483827"/>
              <a:gd name="connsiteX2" fmla="*/ 61546 w 669681"/>
              <a:gd name="connsiteY2" fmla="*/ 65942 h 2483827"/>
              <a:gd name="connsiteX3" fmla="*/ 96715 w 669681"/>
              <a:gd name="connsiteY3" fmla="*/ 408842 h 2483827"/>
              <a:gd name="connsiteX4" fmla="*/ 105508 w 669681"/>
              <a:gd name="connsiteY4" fmla="*/ 567103 h 2483827"/>
              <a:gd name="connsiteX5" fmla="*/ 96715 w 669681"/>
              <a:gd name="connsiteY5" fmla="*/ 1024303 h 2483827"/>
              <a:gd name="connsiteX6" fmla="*/ 79131 w 669681"/>
              <a:gd name="connsiteY6" fmla="*/ 1164980 h 2483827"/>
              <a:gd name="connsiteX7" fmla="*/ 114300 w 669681"/>
              <a:gd name="connsiteY7" fmla="*/ 1332034 h 2483827"/>
              <a:gd name="connsiteX8" fmla="*/ 114300 w 669681"/>
              <a:gd name="connsiteY8" fmla="*/ 1630973 h 2483827"/>
              <a:gd name="connsiteX9" fmla="*/ 96715 w 669681"/>
              <a:gd name="connsiteY9" fmla="*/ 1973873 h 2483827"/>
              <a:gd name="connsiteX10" fmla="*/ 8792 w 669681"/>
              <a:gd name="connsiteY10" fmla="*/ 2395903 h 2483827"/>
              <a:gd name="connsiteX11" fmla="*/ 43961 w 669681"/>
              <a:gd name="connsiteY11" fmla="*/ 2466242 h 2483827"/>
              <a:gd name="connsiteX12" fmla="*/ 79131 w 669681"/>
              <a:gd name="connsiteY12" fmla="*/ 2439865 h 2483827"/>
              <a:gd name="connsiteX13" fmla="*/ 228600 w 669681"/>
              <a:gd name="connsiteY13" fmla="*/ 2202473 h 2483827"/>
              <a:gd name="connsiteX14" fmla="*/ 342900 w 669681"/>
              <a:gd name="connsiteY14" fmla="*/ 2114549 h 2483827"/>
              <a:gd name="connsiteX15" fmla="*/ 351692 w 669681"/>
              <a:gd name="connsiteY15" fmla="*/ 1991457 h 2483827"/>
              <a:gd name="connsiteX16" fmla="*/ 298938 w 669681"/>
              <a:gd name="connsiteY16" fmla="*/ 1973873 h 2483827"/>
              <a:gd name="connsiteX17" fmla="*/ 395654 w 669681"/>
              <a:gd name="connsiteY17" fmla="*/ 1507880 h 2483827"/>
              <a:gd name="connsiteX18" fmla="*/ 474785 w 669681"/>
              <a:gd name="connsiteY18" fmla="*/ 1323242 h 2483827"/>
              <a:gd name="connsiteX19" fmla="*/ 395654 w 669681"/>
              <a:gd name="connsiteY19" fmla="*/ 1121019 h 2483827"/>
              <a:gd name="connsiteX20" fmla="*/ 474785 w 669681"/>
              <a:gd name="connsiteY20" fmla="*/ 742949 h 2483827"/>
              <a:gd name="connsiteX21" fmla="*/ 509954 w 669681"/>
              <a:gd name="connsiteY21" fmla="*/ 479180 h 2483827"/>
              <a:gd name="connsiteX22" fmla="*/ 597877 w 669681"/>
              <a:gd name="connsiteY22" fmla="*/ 400049 h 2483827"/>
              <a:gd name="connsiteX23" fmla="*/ 659423 w 669681"/>
              <a:gd name="connsiteY23" fmla="*/ 241788 h 2483827"/>
              <a:gd name="connsiteX24" fmla="*/ 659423 w 669681"/>
              <a:gd name="connsiteY24" fmla="*/ 109903 h 2483827"/>
              <a:gd name="connsiteX25" fmla="*/ 580292 w 669681"/>
              <a:gd name="connsiteY25" fmla="*/ 21980 h 248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9681" h="2483827">
                <a:moveTo>
                  <a:pt x="580292" y="21980"/>
                </a:moveTo>
                <a:cubicBezTo>
                  <a:pt x="490904" y="5861"/>
                  <a:pt x="209550" y="5861"/>
                  <a:pt x="123092" y="13188"/>
                </a:cubicBezTo>
                <a:cubicBezTo>
                  <a:pt x="36634" y="20515"/>
                  <a:pt x="65942" y="0"/>
                  <a:pt x="61546" y="65942"/>
                </a:cubicBezTo>
                <a:cubicBezTo>
                  <a:pt x="57150" y="131884"/>
                  <a:pt x="89388" y="325315"/>
                  <a:pt x="96715" y="408842"/>
                </a:cubicBezTo>
                <a:cubicBezTo>
                  <a:pt x="104042" y="492369"/>
                  <a:pt x="105508" y="464526"/>
                  <a:pt x="105508" y="567103"/>
                </a:cubicBezTo>
                <a:cubicBezTo>
                  <a:pt x="105508" y="669680"/>
                  <a:pt x="101111" y="924657"/>
                  <a:pt x="96715" y="1024303"/>
                </a:cubicBezTo>
                <a:cubicBezTo>
                  <a:pt x="92319" y="1123949"/>
                  <a:pt x="76200" y="1113692"/>
                  <a:pt x="79131" y="1164980"/>
                </a:cubicBezTo>
                <a:cubicBezTo>
                  <a:pt x="82062" y="1216268"/>
                  <a:pt x="108439" y="1254369"/>
                  <a:pt x="114300" y="1332034"/>
                </a:cubicBezTo>
                <a:cubicBezTo>
                  <a:pt x="120161" y="1409699"/>
                  <a:pt x="117231" y="1524000"/>
                  <a:pt x="114300" y="1630973"/>
                </a:cubicBezTo>
                <a:cubicBezTo>
                  <a:pt x="111369" y="1737946"/>
                  <a:pt x="114300" y="1846385"/>
                  <a:pt x="96715" y="1973873"/>
                </a:cubicBezTo>
                <a:cubicBezTo>
                  <a:pt x="79130" y="2101361"/>
                  <a:pt x="17584" y="2313842"/>
                  <a:pt x="8792" y="2395903"/>
                </a:cubicBezTo>
                <a:cubicBezTo>
                  <a:pt x="0" y="2477965"/>
                  <a:pt x="32238" y="2458915"/>
                  <a:pt x="43961" y="2466242"/>
                </a:cubicBezTo>
                <a:cubicBezTo>
                  <a:pt x="55684" y="2473569"/>
                  <a:pt x="48358" y="2483827"/>
                  <a:pt x="79131" y="2439865"/>
                </a:cubicBezTo>
                <a:cubicBezTo>
                  <a:pt x="109904" y="2395904"/>
                  <a:pt x="184639" y="2256692"/>
                  <a:pt x="228600" y="2202473"/>
                </a:cubicBezTo>
                <a:cubicBezTo>
                  <a:pt x="272561" y="2148254"/>
                  <a:pt x="322385" y="2149718"/>
                  <a:pt x="342900" y="2114549"/>
                </a:cubicBezTo>
                <a:cubicBezTo>
                  <a:pt x="363415" y="2079380"/>
                  <a:pt x="359019" y="2014903"/>
                  <a:pt x="351692" y="1991457"/>
                </a:cubicBezTo>
                <a:cubicBezTo>
                  <a:pt x="344365" y="1968011"/>
                  <a:pt x="291611" y="2054469"/>
                  <a:pt x="298938" y="1973873"/>
                </a:cubicBezTo>
                <a:cubicBezTo>
                  <a:pt x="306265" y="1893277"/>
                  <a:pt x="366346" y="1616318"/>
                  <a:pt x="395654" y="1507880"/>
                </a:cubicBezTo>
                <a:cubicBezTo>
                  <a:pt x="424962" y="1399442"/>
                  <a:pt x="474785" y="1387719"/>
                  <a:pt x="474785" y="1323242"/>
                </a:cubicBezTo>
                <a:cubicBezTo>
                  <a:pt x="474785" y="1258765"/>
                  <a:pt x="395654" y="1217734"/>
                  <a:pt x="395654" y="1121019"/>
                </a:cubicBezTo>
                <a:cubicBezTo>
                  <a:pt x="395654" y="1024304"/>
                  <a:pt x="455735" y="849922"/>
                  <a:pt x="474785" y="742949"/>
                </a:cubicBezTo>
                <a:cubicBezTo>
                  <a:pt x="493835" y="635976"/>
                  <a:pt x="489439" y="536330"/>
                  <a:pt x="509954" y="479180"/>
                </a:cubicBezTo>
                <a:cubicBezTo>
                  <a:pt x="530469" y="422030"/>
                  <a:pt x="572966" y="439614"/>
                  <a:pt x="597877" y="400049"/>
                </a:cubicBezTo>
                <a:cubicBezTo>
                  <a:pt x="622788" y="360484"/>
                  <a:pt x="649165" y="290146"/>
                  <a:pt x="659423" y="241788"/>
                </a:cubicBezTo>
                <a:cubicBezTo>
                  <a:pt x="669681" y="193430"/>
                  <a:pt x="668215" y="146538"/>
                  <a:pt x="659423" y="109903"/>
                </a:cubicBezTo>
                <a:cubicBezTo>
                  <a:pt x="650631" y="73268"/>
                  <a:pt x="669680" y="38099"/>
                  <a:pt x="580292" y="2198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0" name="Groupe 9"/>
          <p:cNvGrpSpPr/>
          <p:nvPr/>
        </p:nvGrpSpPr>
        <p:grpSpPr>
          <a:xfrm>
            <a:off x="1571604" y="3786190"/>
            <a:ext cx="285752" cy="285752"/>
            <a:chOff x="5143504" y="1285860"/>
            <a:chExt cx="285752" cy="285752"/>
          </a:xfrm>
        </p:grpSpPr>
        <p:sp>
          <p:nvSpPr>
            <p:cNvPr id="11" name="Ellipse 10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12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13" name="Connecteur droit 12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15" name="Connecteur droit avec flèche 14"/>
          <p:cNvCxnSpPr/>
          <p:nvPr/>
        </p:nvCxnSpPr>
        <p:spPr>
          <a:xfrm rot="5400000">
            <a:off x="500828" y="5500702"/>
            <a:ext cx="2428098" cy="79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rot="16200000" flipV="1">
            <a:off x="536547" y="5321313"/>
            <a:ext cx="2500330" cy="1588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428992" y="3143248"/>
            <a:ext cx="518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est à la verticale du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28992" y="3500438"/>
            <a:ext cx="2373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Pas de déplacement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428992" y="4429132"/>
            <a:ext cx="5080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par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428992" y="4857760"/>
            <a:ext cx="1895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Pas de rotation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428992" y="2214554"/>
            <a:ext cx="3864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corps est aligné en position verticale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Forme libre 21"/>
          <p:cNvSpPr/>
          <p:nvPr/>
        </p:nvSpPr>
        <p:spPr>
          <a:xfrm>
            <a:off x="720969" y="6178797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Rotations Avant</a:t>
            </a:r>
            <a:endParaRPr lang="fr-BE" dirty="0"/>
          </a:p>
        </p:txBody>
      </p:sp>
      <p:sp>
        <p:nvSpPr>
          <p:cNvPr id="3" name="Forme libre 2"/>
          <p:cNvSpPr/>
          <p:nvPr/>
        </p:nvSpPr>
        <p:spPr>
          <a:xfrm rot="21251531">
            <a:off x="1481243" y="4028012"/>
            <a:ext cx="669681" cy="2483827"/>
          </a:xfrm>
          <a:custGeom>
            <a:avLst/>
            <a:gdLst>
              <a:gd name="connsiteX0" fmla="*/ 580292 w 669681"/>
              <a:gd name="connsiteY0" fmla="*/ 21980 h 2483827"/>
              <a:gd name="connsiteX1" fmla="*/ 123092 w 669681"/>
              <a:gd name="connsiteY1" fmla="*/ 13188 h 2483827"/>
              <a:gd name="connsiteX2" fmla="*/ 61546 w 669681"/>
              <a:gd name="connsiteY2" fmla="*/ 65942 h 2483827"/>
              <a:gd name="connsiteX3" fmla="*/ 96715 w 669681"/>
              <a:gd name="connsiteY3" fmla="*/ 408842 h 2483827"/>
              <a:gd name="connsiteX4" fmla="*/ 105508 w 669681"/>
              <a:gd name="connsiteY4" fmla="*/ 567103 h 2483827"/>
              <a:gd name="connsiteX5" fmla="*/ 96715 w 669681"/>
              <a:gd name="connsiteY5" fmla="*/ 1024303 h 2483827"/>
              <a:gd name="connsiteX6" fmla="*/ 79131 w 669681"/>
              <a:gd name="connsiteY6" fmla="*/ 1164980 h 2483827"/>
              <a:gd name="connsiteX7" fmla="*/ 114300 w 669681"/>
              <a:gd name="connsiteY7" fmla="*/ 1332034 h 2483827"/>
              <a:gd name="connsiteX8" fmla="*/ 114300 w 669681"/>
              <a:gd name="connsiteY8" fmla="*/ 1630973 h 2483827"/>
              <a:gd name="connsiteX9" fmla="*/ 96715 w 669681"/>
              <a:gd name="connsiteY9" fmla="*/ 1973873 h 2483827"/>
              <a:gd name="connsiteX10" fmla="*/ 8792 w 669681"/>
              <a:gd name="connsiteY10" fmla="*/ 2395903 h 2483827"/>
              <a:gd name="connsiteX11" fmla="*/ 43961 w 669681"/>
              <a:gd name="connsiteY11" fmla="*/ 2466242 h 2483827"/>
              <a:gd name="connsiteX12" fmla="*/ 79131 w 669681"/>
              <a:gd name="connsiteY12" fmla="*/ 2439865 h 2483827"/>
              <a:gd name="connsiteX13" fmla="*/ 228600 w 669681"/>
              <a:gd name="connsiteY13" fmla="*/ 2202473 h 2483827"/>
              <a:gd name="connsiteX14" fmla="*/ 342900 w 669681"/>
              <a:gd name="connsiteY14" fmla="*/ 2114549 h 2483827"/>
              <a:gd name="connsiteX15" fmla="*/ 351692 w 669681"/>
              <a:gd name="connsiteY15" fmla="*/ 1991457 h 2483827"/>
              <a:gd name="connsiteX16" fmla="*/ 298938 w 669681"/>
              <a:gd name="connsiteY16" fmla="*/ 1973873 h 2483827"/>
              <a:gd name="connsiteX17" fmla="*/ 395654 w 669681"/>
              <a:gd name="connsiteY17" fmla="*/ 1507880 h 2483827"/>
              <a:gd name="connsiteX18" fmla="*/ 474785 w 669681"/>
              <a:gd name="connsiteY18" fmla="*/ 1323242 h 2483827"/>
              <a:gd name="connsiteX19" fmla="*/ 395654 w 669681"/>
              <a:gd name="connsiteY19" fmla="*/ 1121019 h 2483827"/>
              <a:gd name="connsiteX20" fmla="*/ 474785 w 669681"/>
              <a:gd name="connsiteY20" fmla="*/ 742949 h 2483827"/>
              <a:gd name="connsiteX21" fmla="*/ 509954 w 669681"/>
              <a:gd name="connsiteY21" fmla="*/ 479180 h 2483827"/>
              <a:gd name="connsiteX22" fmla="*/ 597877 w 669681"/>
              <a:gd name="connsiteY22" fmla="*/ 400049 h 2483827"/>
              <a:gd name="connsiteX23" fmla="*/ 659423 w 669681"/>
              <a:gd name="connsiteY23" fmla="*/ 241788 h 2483827"/>
              <a:gd name="connsiteX24" fmla="*/ 659423 w 669681"/>
              <a:gd name="connsiteY24" fmla="*/ 109903 h 2483827"/>
              <a:gd name="connsiteX25" fmla="*/ 580292 w 669681"/>
              <a:gd name="connsiteY25" fmla="*/ 21980 h 248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9681" h="2483827">
                <a:moveTo>
                  <a:pt x="580292" y="21980"/>
                </a:moveTo>
                <a:cubicBezTo>
                  <a:pt x="490904" y="5861"/>
                  <a:pt x="209550" y="5861"/>
                  <a:pt x="123092" y="13188"/>
                </a:cubicBezTo>
                <a:cubicBezTo>
                  <a:pt x="36634" y="20515"/>
                  <a:pt x="65942" y="0"/>
                  <a:pt x="61546" y="65942"/>
                </a:cubicBezTo>
                <a:cubicBezTo>
                  <a:pt x="57150" y="131884"/>
                  <a:pt x="89388" y="325315"/>
                  <a:pt x="96715" y="408842"/>
                </a:cubicBezTo>
                <a:cubicBezTo>
                  <a:pt x="104042" y="492369"/>
                  <a:pt x="105508" y="464526"/>
                  <a:pt x="105508" y="567103"/>
                </a:cubicBezTo>
                <a:cubicBezTo>
                  <a:pt x="105508" y="669680"/>
                  <a:pt x="101111" y="924657"/>
                  <a:pt x="96715" y="1024303"/>
                </a:cubicBezTo>
                <a:cubicBezTo>
                  <a:pt x="92319" y="1123949"/>
                  <a:pt x="76200" y="1113692"/>
                  <a:pt x="79131" y="1164980"/>
                </a:cubicBezTo>
                <a:cubicBezTo>
                  <a:pt x="82062" y="1216268"/>
                  <a:pt x="108439" y="1254369"/>
                  <a:pt x="114300" y="1332034"/>
                </a:cubicBezTo>
                <a:cubicBezTo>
                  <a:pt x="120161" y="1409699"/>
                  <a:pt x="117231" y="1524000"/>
                  <a:pt x="114300" y="1630973"/>
                </a:cubicBezTo>
                <a:cubicBezTo>
                  <a:pt x="111369" y="1737946"/>
                  <a:pt x="114300" y="1846385"/>
                  <a:pt x="96715" y="1973873"/>
                </a:cubicBezTo>
                <a:cubicBezTo>
                  <a:pt x="79130" y="2101361"/>
                  <a:pt x="17584" y="2313842"/>
                  <a:pt x="8792" y="2395903"/>
                </a:cubicBezTo>
                <a:cubicBezTo>
                  <a:pt x="0" y="2477965"/>
                  <a:pt x="32238" y="2458915"/>
                  <a:pt x="43961" y="2466242"/>
                </a:cubicBezTo>
                <a:cubicBezTo>
                  <a:pt x="55684" y="2473569"/>
                  <a:pt x="48358" y="2483827"/>
                  <a:pt x="79131" y="2439865"/>
                </a:cubicBezTo>
                <a:cubicBezTo>
                  <a:pt x="109904" y="2395904"/>
                  <a:pt x="184639" y="2256692"/>
                  <a:pt x="228600" y="2202473"/>
                </a:cubicBezTo>
                <a:cubicBezTo>
                  <a:pt x="272561" y="2148254"/>
                  <a:pt x="322385" y="2149718"/>
                  <a:pt x="342900" y="2114549"/>
                </a:cubicBezTo>
                <a:cubicBezTo>
                  <a:pt x="363415" y="2079380"/>
                  <a:pt x="359019" y="2014903"/>
                  <a:pt x="351692" y="1991457"/>
                </a:cubicBezTo>
                <a:cubicBezTo>
                  <a:pt x="344365" y="1968011"/>
                  <a:pt x="291611" y="2054469"/>
                  <a:pt x="298938" y="1973873"/>
                </a:cubicBezTo>
                <a:cubicBezTo>
                  <a:pt x="306265" y="1893277"/>
                  <a:pt x="366346" y="1616318"/>
                  <a:pt x="395654" y="1507880"/>
                </a:cubicBezTo>
                <a:cubicBezTo>
                  <a:pt x="424962" y="1399442"/>
                  <a:pt x="474785" y="1387719"/>
                  <a:pt x="474785" y="1323242"/>
                </a:cubicBezTo>
                <a:cubicBezTo>
                  <a:pt x="474785" y="1258765"/>
                  <a:pt x="395654" y="1217734"/>
                  <a:pt x="395654" y="1121019"/>
                </a:cubicBezTo>
                <a:cubicBezTo>
                  <a:pt x="395654" y="1024304"/>
                  <a:pt x="455735" y="849922"/>
                  <a:pt x="474785" y="742949"/>
                </a:cubicBezTo>
                <a:cubicBezTo>
                  <a:pt x="493835" y="635976"/>
                  <a:pt x="489439" y="536330"/>
                  <a:pt x="509954" y="479180"/>
                </a:cubicBezTo>
                <a:cubicBezTo>
                  <a:pt x="530469" y="422030"/>
                  <a:pt x="572966" y="439614"/>
                  <a:pt x="597877" y="400049"/>
                </a:cubicBezTo>
                <a:cubicBezTo>
                  <a:pt x="622788" y="360484"/>
                  <a:pt x="649165" y="290146"/>
                  <a:pt x="659423" y="241788"/>
                </a:cubicBezTo>
                <a:cubicBezTo>
                  <a:pt x="669681" y="193430"/>
                  <a:pt x="668215" y="146538"/>
                  <a:pt x="659423" y="109903"/>
                </a:cubicBezTo>
                <a:cubicBezTo>
                  <a:pt x="650631" y="73268"/>
                  <a:pt x="669680" y="38099"/>
                  <a:pt x="580292" y="2198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7"/>
          <p:cNvGrpSpPr/>
          <p:nvPr/>
        </p:nvGrpSpPr>
        <p:grpSpPr>
          <a:xfrm rot="20878357">
            <a:off x="952177" y="1116572"/>
            <a:ext cx="753208" cy="3047646"/>
            <a:chOff x="3214678" y="428604"/>
            <a:chExt cx="753208" cy="304764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Forme libre 4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3238500" y="428604"/>
              <a:ext cx="681404" cy="1965081"/>
              <a:chOff x="3238500" y="428604"/>
              <a:chExt cx="681404" cy="1965081"/>
            </a:xfrm>
            <a:grpFill/>
          </p:grpSpPr>
          <p:sp>
            <p:nvSpPr>
              <p:cNvPr id="7" name="Forme libre 4"/>
              <p:cNvSpPr/>
              <p:nvPr/>
            </p:nvSpPr>
            <p:spPr>
              <a:xfrm>
                <a:off x="3238500" y="1487366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Forme libre 7"/>
              <p:cNvSpPr/>
              <p:nvPr/>
            </p:nvSpPr>
            <p:spPr>
              <a:xfrm>
                <a:off x="3428992" y="42860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grpSp>
        <p:nvGrpSpPr>
          <p:cNvPr id="9" name="Groupe 16"/>
          <p:cNvGrpSpPr/>
          <p:nvPr/>
        </p:nvGrpSpPr>
        <p:grpSpPr>
          <a:xfrm rot="2538801">
            <a:off x="1214415" y="3929066"/>
            <a:ext cx="285752" cy="285752"/>
            <a:chOff x="5143504" y="1285860"/>
            <a:chExt cx="285752" cy="285752"/>
          </a:xfrm>
        </p:grpSpPr>
        <p:sp>
          <p:nvSpPr>
            <p:cNvPr id="10" name="Ellipse 9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11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12" name="Connecteur droit 11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14" name="Connecteur droit avec flèche 13"/>
          <p:cNvCxnSpPr/>
          <p:nvPr/>
        </p:nvCxnSpPr>
        <p:spPr>
          <a:xfrm rot="5400000">
            <a:off x="215077" y="5357032"/>
            <a:ext cx="2286016" cy="158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21" idx="4"/>
          </p:cNvCxnSpPr>
          <p:nvPr/>
        </p:nvCxnSpPr>
        <p:spPr>
          <a:xfrm flipH="1" flipV="1">
            <a:off x="1714481" y="4071942"/>
            <a:ext cx="2191" cy="2379433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428993" y="3286124"/>
            <a:ext cx="4701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est DEVANT le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428993" y="3643314"/>
            <a:ext cx="27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Déplacement en AVANT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28993" y="4572008"/>
            <a:ext cx="552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derrière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428993" y="5000636"/>
            <a:ext cx="197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Rotation AVANT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428993" y="2357430"/>
            <a:ext cx="2896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corps est penché en avant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714349" y="6143644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Arc 21"/>
          <p:cNvSpPr/>
          <p:nvPr/>
        </p:nvSpPr>
        <p:spPr>
          <a:xfrm>
            <a:off x="785787" y="1500174"/>
            <a:ext cx="785818" cy="500066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ZoneTexte 22"/>
          <p:cNvSpPr txBox="1"/>
          <p:nvPr/>
        </p:nvSpPr>
        <p:spPr>
          <a:xfrm>
            <a:off x="3428993" y="5643578"/>
            <a:ext cx="3443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Petit Balayage du tronc vers l’avant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428993" y="6000768"/>
            <a:ext cx="3393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 Un peu plus de rotation AVANT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357291" y="4071942"/>
            <a:ext cx="357190" cy="158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1357291" y="6572272"/>
            <a:ext cx="357190" cy="158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prstDash val="soli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2" grpId="0" animBg="1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Rotations Avant</a:t>
            </a:r>
            <a:endParaRPr lang="fr-BE" dirty="0"/>
          </a:p>
        </p:txBody>
      </p:sp>
      <p:sp>
        <p:nvSpPr>
          <p:cNvPr id="27" name="Forme libre 26"/>
          <p:cNvSpPr/>
          <p:nvPr/>
        </p:nvSpPr>
        <p:spPr>
          <a:xfrm rot="291326">
            <a:off x="1675521" y="4095825"/>
            <a:ext cx="669681" cy="2483827"/>
          </a:xfrm>
          <a:custGeom>
            <a:avLst/>
            <a:gdLst>
              <a:gd name="connsiteX0" fmla="*/ 580292 w 669681"/>
              <a:gd name="connsiteY0" fmla="*/ 21980 h 2483827"/>
              <a:gd name="connsiteX1" fmla="*/ 123092 w 669681"/>
              <a:gd name="connsiteY1" fmla="*/ 13188 h 2483827"/>
              <a:gd name="connsiteX2" fmla="*/ 61546 w 669681"/>
              <a:gd name="connsiteY2" fmla="*/ 65942 h 2483827"/>
              <a:gd name="connsiteX3" fmla="*/ 96715 w 669681"/>
              <a:gd name="connsiteY3" fmla="*/ 408842 h 2483827"/>
              <a:gd name="connsiteX4" fmla="*/ 105508 w 669681"/>
              <a:gd name="connsiteY4" fmla="*/ 567103 h 2483827"/>
              <a:gd name="connsiteX5" fmla="*/ 96715 w 669681"/>
              <a:gd name="connsiteY5" fmla="*/ 1024303 h 2483827"/>
              <a:gd name="connsiteX6" fmla="*/ 79131 w 669681"/>
              <a:gd name="connsiteY6" fmla="*/ 1164980 h 2483827"/>
              <a:gd name="connsiteX7" fmla="*/ 114300 w 669681"/>
              <a:gd name="connsiteY7" fmla="*/ 1332034 h 2483827"/>
              <a:gd name="connsiteX8" fmla="*/ 114300 w 669681"/>
              <a:gd name="connsiteY8" fmla="*/ 1630973 h 2483827"/>
              <a:gd name="connsiteX9" fmla="*/ 96715 w 669681"/>
              <a:gd name="connsiteY9" fmla="*/ 1973873 h 2483827"/>
              <a:gd name="connsiteX10" fmla="*/ 8792 w 669681"/>
              <a:gd name="connsiteY10" fmla="*/ 2395903 h 2483827"/>
              <a:gd name="connsiteX11" fmla="*/ 43961 w 669681"/>
              <a:gd name="connsiteY11" fmla="*/ 2466242 h 2483827"/>
              <a:gd name="connsiteX12" fmla="*/ 79131 w 669681"/>
              <a:gd name="connsiteY12" fmla="*/ 2439865 h 2483827"/>
              <a:gd name="connsiteX13" fmla="*/ 228600 w 669681"/>
              <a:gd name="connsiteY13" fmla="*/ 2202473 h 2483827"/>
              <a:gd name="connsiteX14" fmla="*/ 342900 w 669681"/>
              <a:gd name="connsiteY14" fmla="*/ 2114549 h 2483827"/>
              <a:gd name="connsiteX15" fmla="*/ 351692 w 669681"/>
              <a:gd name="connsiteY15" fmla="*/ 1991457 h 2483827"/>
              <a:gd name="connsiteX16" fmla="*/ 298938 w 669681"/>
              <a:gd name="connsiteY16" fmla="*/ 1973873 h 2483827"/>
              <a:gd name="connsiteX17" fmla="*/ 395654 w 669681"/>
              <a:gd name="connsiteY17" fmla="*/ 1507880 h 2483827"/>
              <a:gd name="connsiteX18" fmla="*/ 474785 w 669681"/>
              <a:gd name="connsiteY18" fmla="*/ 1323242 h 2483827"/>
              <a:gd name="connsiteX19" fmla="*/ 395654 w 669681"/>
              <a:gd name="connsiteY19" fmla="*/ 1121019 h 2483827"/>
              <a:gd name="connsiteX20" fmla="*/ 474785 w 669681"/>
              <a:gd name="connsiteY20" fmla="*/ 742949 h 2483827"/>
              <a:gd name="connsiteX21" fmla="*/ 509954 w 669681"/>
              <a:gd name="connsiteY21" fmla="*/ 479180 h 2483827"/>
              <a:gd name="connsiteX22" fmla="*/ 597877 w 669681"/>
              <a:gd name="connsiteY22" fmla="*/ 400049 h 2483827"/>
              <a:gd name="connsiteX23" fmla="*/ 659423 w 669681"/>
              <a:gd name="connsiteY23" fmla="*/ 241788 h 2483827"/>
              <a:gd name="connsiteX24" fmla="*/ 659423 w 669681"/>
              <a:gd name="connsiteY24" fmla="*/ 109903 h 2483827"/>
              <a:gd name="connsiteX25" fmla="*/ 580292 w 669681"/>
              <a:gd name="connsiteY25" fmla="*/ 21980 h 248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9681" h="2483827">
                <a:moveTo>
                  <a:pt x="580292" y="21980"/>
                </a:moveTo>
                <a:cubicBezTo>
                  <a:pt x="490904" y="5861"/>
                  <a:pt x="209550" y="5861"/>
                  <a:pt x="123092" y="13188"/>
                </a:cubicBezTo>
                <a:cubicBezTo>
                  <a:pt x="36634" y="20515"/>
                  <a:pt x="65942" y="0"/>
                  <a:pt x="61546" y="65942"/>
                </a:cubicBezTo>
                <a:cubicBezTo>
                  <a:pt x="57150" y="131884"/>
                  <a:pt x="89388" y="325315"/>
                  <a:pt x="96715" y="408842"/>
                </a:cubicBezTo>
                <a:cubicBezTo>
                  <a:pt x="104042" y="492369"/>
                  <a:pt x="105508" y="464526"/>
                  <a:pt x="105508" y="567103"/>
                </a:cubicBezTo>
                <a:cubicBezTo>
                  <a:pt x="105508" y="669680"/>
                  <a:pt x="101111" y="924657"/>
                  <a:pt x="96715" y="1024303"/>
                </a:cubicBezTo>
                <a:cubicBezTo>
                  <a:pt x="92319" y="1123949"/>
                  <a:pt x="76200" y="1113692"/>
                  <a:pt x="79131" y="1164980"/>
                </a:cubicBezTo>
                <a:cubicBezTo>
                  <a:pt x="82062" y="1216268"/>
                  <a:pt x="108439" y="1254369"/>
                  <a:pt x="114300" y="1332034"/>
                </a:cubicBezTo>
                <a:cubicBezTo>
                  <a:pt x="120161" y="1409699"/>
                  <a:pt x="117231" y="1524000"/>
                  <a:pt x="114300" y="1630973"/>
                </a:cubicBezTo>
                <a:cubicBezTo>
                  <a:pt x="111369" y="1737946"/>
                  <a:pt x="114300" y="1846385"/>
                  <a:pt x="96715" y="1973873"/>
                </a:cubicBezTo>
                <a:cubicBezTo>
                  <a:pt x="79130" y="2101361"/>
                  <a:pt x="17584" y="2313842"/>
                  <a:pt x="8792" y="2395903"/>
                </a:cubicBezTo>
                <a:cubicBezTo>
                  <a:pt x="0" y="2477965"/>
                  <a:pt x="32238" y="2458915"/>
                  <a:pt x="43961" y="2466242"/>
                </a:cubicBezTo>
                <a:cubicBezTo>
                  <a:pt x="55684" y="2473569"/>
                  <a:pt x="48358" y="2483827"/>
                  <a:pt x="79131" y="2439865"/>
                </a:cubicBezTo>
                <a:cubicBezTo>
                  <a:pt x="109904" y="2395904"/>
                  <a:pt x="184639" y="2256692"/>
                  <a:pt x="228600" y="2202473"/>
                </a:cubicBezTo>
                <a:cubicBezTo>
                  <a:pt x="272561" y="2148254"/>
                  <a:pt x="322385" y="2149718"/>
                  <a:pt x="342900" y="2114549"/>
                </a:cubicBezTo>
                <a:cubicBezTo>
                  <a:pt x="363415" y="2079380"/>
                  <a:pt x="359019" y="2014903"/>
                  <a:pt x="351692" y="1991457"/>
                </a:cubicBezTo>
                <a:cubicBezTo>
                  <a:pt x="344365" y="1968011"/>
                  <a:pt x="291611" y="2054469"/>
                  <a:pt x="298938" y="1973873"/>
                </a:cubicBezTo>
                <a:cubicBezTo>
                  <a:pt x="306265" y="1893277"/>
                  <a:pt x="366346" y="1616318"/>
                  <a:pt x="395654" y="1507880"/>
                </a:cubicBezTo>
                <a:cubicBezTo>
                  <a:pt x="424962" y="1399442"/>
                  <a:pt x="474785" y="1387719"/>
                  <a:pt x="474785" y="1323242"/>
                </a:cubicBezTo>
                <a:cubicBezTo>
                  <a:pt x="474785" y="1258765"/>
                  <a:pt x="395654" y="1217734"/>
                  <a:pt x="395654" y="1121019"/>
                </a:cubicBezTo>
                <a:cubicBezTo>
                  <a:pt x="395654" y="1024304"/>
                  <a:pt x="455735" y="849922"/>
                  <a:pt x="474785" y="742949"/>
                </a:cubicBezTo>
                <a:cubicBezTo>
                  <a:pt x="493835" y="635976"/>
                  <a:pt x="489439" y="536330"/>
                  <a:pt x="509954" y="479180"/>
                </a:cubicBezTo>
                <a:cubicBezTo>
                  <a:pt x="530469" y="422030"/>
                  <a:pt x="572966" y="439614"/>
                  <a:pt x="597877" y="400049"/>
                </a:cubicBezTo>
                <a:cubicBezTo>
                  <a:pt x="622788" y="360484"/>
                  <a:pt x="649165" y="290146"/>
                  <a:pt x="659423" y="241788"/>
                </a:cubicBezTo>
                <a:cubicBezTo>
                  <a:pt x="669681" y="193430"/>
                  <a:pt x="668215" y="146538"/>
                  <a:pt x="659423" y="109903"/>
                </a:cubicBezTo>
                <a:cubicBezTo>
                  <a:pt x="650631" y="73268"/>
                  <a:pt x="669680" y="38099"/>
                  <a:pt x="580292" y="2198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8" name="Groupe 7"/>
          <p:cNvGrpSpPr/>
          <p:nvPr/>
        </p:nvGrpSpPr>
        <p:grpSpPr>
          <a:xfrm rot="20878357">
            <a:off x="1357291" y="1214419"/>
            <a:ext cx="753208" cy="3047646"/>
            <a:chOff x="3214678" y="428604"/>
            <a:chExt cx="753208" cy="304764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9" name="Forme libre 28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30" name="Groupe 5"/>
            <p:cNvGrpSpPr/>
            <p:nvPr/>
          </p:nvGrpSpPr>
          <p:grpSpPr>
            <a:xfrm>
              <a:off x="3238500" y="428604"/>
              <a:ext cx="681404" cy="1965081"/>
              <a:chOff x="3238500" y="428604"/>
              <a:chExt cx="681404" cy="1965081"/>
            </a:xfrm>
            <a:grpFill/>
          </p:grpSpPr>
          <p:sp>
            <p:nvSpPr>
              <p:cNvPr id="31" name="Forme libre 4"/>
              <p:cNvSpPr/>
              <p:nvPr/>
            </p:nvSpPr>
            <p:spPr>
              <a:xfrm>
                <a:off x="3238500" y="1487366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32" name="Forme libre 31"/>
              <p:cNvSpPr/>
              <p:nvPr/>
            </p:nvSpPr>
            <p:spPr>
              <a:xfrm>
                <a:off x="3428992" y="42860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grpSp>
        <p:nvGrpSpPr>
          <p:cNvPr id="33" name="Groupe 16"/>
          <p:cNvGrpSpPr/>
          <p:nvPr/>
        </p:nvGrpSpPr>
        <p:grpSpPr>
          <a:xfrm rot="2781108">
            <a:off x="1571605" y="4000501"/>
            <a:ext cx="285752" cy="285752"/>
            <a:chOff x="5143504" y="1285860"/>
            <a:chExt cx="285752" cy="285752"/>
          </a:xfrm>
        </p:grpSpPr>
        <p:sp>
          <p:nvSpPr>
            <p:cNvPr id="34" name="Ellipse 33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35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36" name="Connecteur droit 35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38" name="Connecteur droit avec flèche 37"/>
          <p:cNvCxnSpPr>
            <a:endCxn id="45" idx="4"/>
          </p:cNvCxnSpPr>
          <p:nvPr/>
        </p:nvCxnSpPr>
        <p:spPr>
          <a:xfrm rot="10800000" flipH="1" flipV="1">
            <a:off x="1711110" y="4286214"/>
            <a:ext cx="5562" cy="2236596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45" idx="4"/>
          </p:cNvCxnSpPr>
          <p:nvPr/>
        </p:nvCxnSpPr>
        <p:spPr>
          <a:xfrm flipV="1">
            <a:off x="1716672" y="3428997"/>
            <a:ext cx="640751" cy="3093813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3428993" y="3357559"/>
            <a:ext cx="518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est à la verticale du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3428993" y="3714749"/>
            <a:ext cx="2373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Pas de déplacement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428993" y="4643443"/>
            <a:ext cx="552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derrière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3428993" y="5072071"/>
            <a:ext cx="197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Rotation AVANT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428993" y="2428865"/>
            <a:ext cx="3906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tronc est penché en avant </a:t>
            </a:r>
          </a:p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ET les fesses sont légèrement en arrière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Forme libre 44"/>
          <p:cNvSpPr/>
          <p:nvPr/>
        </p:nvSpPr>
        <p:spPr>
          <a:xfrm>
            <a:off x="714349" y="6215079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6" name="ZoneTexte 45"/>
          <p:cNvSpPr txBox="1"/>
          <p:nvPr/>
        </p:nvSpPr>
        <p:spPr>
          <a:xfrm>
            <a:off x="3428993" y="5715013"/>
            <a:ext cx="3443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Petit Balayage du tronc vers l’avant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428993" y="6072203"/>
            <a:ext cx="3393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 Un peu plus de rotation AVANT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Arc 47"/>
          <p:cNvSpPr/>
          <p:nvPr/>
        </p:nvSpPr>
        <p:spPr>
          <a:xfrm>
            <a:off x="1357291" y="1571609"/>
            <a:ext cx="785818" cy="500066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49" name="Connecteur droit avec flèche 48"/>
          <p:cNvCxnSpPr/>
          <p:nvPr/>
        </p:nvCxnSpPr>
        <p:spPr>
          <a:xfrm>
            <a:off x="1714481" y="4143377"/>
            <a:ext cx="500066" cy="158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6" grpId="0"/>
      <p:bldP spid="47" grpId="0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Rotations Avant</a:t>
            </a:r>
            <a:endParaRPr lang="fr-BE" dirty="0"/>
          </a:p>
        </p:txBody>
      </p:sp>
      <p:sp>
        <p:nvSpPr>
          <p:cNvPr id="3" name="Forme libre 2"/>
          <p:cNvSpPr/>
          <p:nvPr/>
        </p:nvSpPr>
        <p:spPr>
          <a:xfrm rot="598060">
            <a:off x="1781517" y="4039717"/>
            <a:ext cx="669681" cy="2483827"/>
          </a:xfrm>
          <a:custGeom>
            <a:avLst/>
            <a:gdLst>
              <a:gd name="connsiteX0" fmla="*/ 580292 w 669681"/>
              <a:gd name="connsiteY0" fmla="*/ 21980 h 2483827"/>
              <a:gd name="connsiteX1" fmla="*/ 123092 w 669681"/>
              <a:gd name="connsiteY1" fmla="*/ 13188 h 2483827"/>
              <a:gd name="connsiteX2" fmla="*/ 61546 w 669681"/>
              <a:gd name="connsiteY2" fmla="*/ 65942 h 2483827"/>
              <a:gd name="connsiteX3" fmla="*/ 96715 w 669681"/>
              <a:gd name="connsiteY3" fmla="*/ 408842 h 2483827"/>
              <a:gd name="connsiteX4" fmla="*/ 105508 w 669681"/>
              <a:gd name="connsiteY4" fmla="*/ 567103 h 2483827"/>
              <a:gd name="connsiteX5" fmla="*/ 96715 w 669681"/>
              <a:gd name="connsiteY5" fmla="*/ 1024303 h 2483827"/>
              <a:gd name="connsiteX6" fmla="*/ 79131 w 669681"/>
              <a:gd name="connsiteY6" fmla="*/ 1164980 h 2483827"/>
              <a:gd name="connsiteX7" fmla="*/ 114300 w 669681"/>
              <a:gd name="connsiteY7" fmla="*/ 1332034 h 2483827"/>
              <a:gd name="connsiteX8" fmla="*/ 114300 w 669681"/>
              <a:gd name="connsiteY8" fmla="*/ 1630973 h 2483827"/>
              <a:gd name="connsiteX9" fmla="*/ 96715 w 669681"/>
              <a:gd name="connsiteY9" fmla="*/ 1973873 h 2483827"/>
              <a:gd name="connsiteX10" fmla="*/ 8792 w 669681"/>
              <a:gd name="connsiteY10" fmla="*/ 2395903 h 2483827"/>
              <a:gd name="connsiteX11" fmla="*/ 43961 w 669681"/>
              <a:gd name="connsiteY11" fmla="*/ 2466242 h 2483827"/>
              <a:gd name="connsiteX12" fmla="*/ 79131 w 669681"/>
              <a:gd name="connsiteY12" fmla="*/ 2439865 h 2483827"/>
              <a:gd name="connsiteX13" fmla="*/ 228600 w 669681"/>
              <a:gd name="connsiteY13" fmla="*/ 2202473 h 2483827"/>
              <a:gd name="connsiteX14" fmla="*/ 342900 w 669681"/>
              <a:gd name="connsiteY14" fmla="*/ 2114549 h 2483827"/>
              <a:gd name="connsiteX15" fmla="*/ 351692 w 669681"/>
              <a:gd name="connsiteY15" fmla="*/ 1991457 h 2483827"/>
              <a:gd name="connsiteX16" fmla="*/ 298938 w 669681"/>
              <a:gd name="connsiteY16" fmla="*/ 1973873 h 2483827"/>
              <a:gd name="connsiteX17" fmla="*/ 395654 w 669681"/>
              <a:gd name="connsiteY17" fmla="*/ 1507880 h 2483827"/>
              <a:gd name="connsiteX18" fmla="*/ 474785 w 669681"/>
              <a:gd name="connsiteY18" fmla="*/ 1323242 h 2483827"/>
              <a:gd name="connsiteX19" fmla="*/ 395654 w 669681"/>
              <a:gd name="connsiteY19" fmla="*/ 1121019 h 2483827"/>
              <a:gd name="connsiteX20" fmla="*/ 474785 w 669681"/>
              <a:gd name="connsiteY20" fmla="*/ 742949 h 2483827"/>
              <a:gd name="connsiteX21" fmla="*/ 509954 w 669681"/>
              <a:gd name="connsiteY21" fmla="*/ 479180 h 2483827"/>
              <a:gd name="connsiteX22" fmla="*/ 597877 w 669681"/>
              <a:gd name="connsiteY22" fmla="*/ 400049 h 2483827"/>
              <a:gd name="connsiteX23" fmla="*/ 659423 w 669681"/>
              <a:gd name="connsiteY23" fmla="*/ 241788 h 2483827"/>
              <a:gd name="connsiteX24" fmla="*/ 659423 w 669681"/>
              <a:gd name="connsiteY24" fmla="*/ 109903 h 2483827"/>
              <a:gd name="connsiteX25" fmla="*/ 580292 w 669681"/>
              <a:gd name="connsiteY25" fmla="*/ 21980 h 248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9681" h="2483827">
                <a:moveTo>
                  <a:pt x="580292" y="21980"/>
                </a:moveTo>
                <a:cubicBezTo>
                  <a:pt x="490904" y="5861"/>
                  <a:pt x="209550" y="5861"/>
                  <a:pt x="123092" y="13188"/>
                </a:cubicBezTo>
                <a:cubicBezTo>
                  <a:pt x="36634" y="20515"/>
                  <a:pt x="65942" y="0"/>
                  <a:pt x="61546" y="65942"/>
                </a:cubicBezTo>
                <a:cubicBezTo>
                  <a:pt x="57150" y="131884"/>
                  <a:pt x="89388" y="325315"/>
                  <a:pt x="96715" y="408842"/>
                </a:cubicBezTo>
                <a:cubicBezTo>
                  <a:pt x="104042" y="492369"/>
                  <a:pt x="105508" y="464526"/>
                  <a:pt x="105508" y="567103"/>
                </a:cubicBezTo>
                <a:cubicBezTo>
                  <a:pt x="105508" y="669680"/>
                  <a:pt x="101111" y="924657"/>
                  <a:pt x="96715" y="1024303"/>
                </a:cubicBezTo>
                <a:cubicBezTo>
                  <a:pt x="92319" y="1123949"/>
                  <a:pt x="76200" y="1113692"/>
                  <a:pt x="79131" y="1164980"/>
                </a:cubicBezTo>
                <a:cubicBezTo>
                  <a:pt x="82062" y="1216268"/>
                  <a:pt x="108439" y="1254369"/>
                  <a:pt x="114300" y="1332034"/>
                </a:cubicBezTo>
                <a:cubicBezTo>
                  <a:pt x="120161" y="1409699"/>
                  <a:pt x="117231" y="1524000"/>
                  <a:pt x="114300" y="1630973"/>
                </a:cubicBezTo>
                <a:cubicBezTo>
                  <a:pt x="111369" y="1737946"/>
                  <a:pt x="114300" y="1846385"/>
                  <a:pt x="96715" y="1973873"/>
                </a:cubicBezTo>
                <a:cubicBezTo>
                  <a:pt x="79130" y="2101361"/>
                  <a:pt x="17584" y="2313842"/>
                  <a:pt x="8792" y="2395903"/>
                </a:cubicBezTo>
                <a:cubicBezTo>
                  <a:pt x="0" y="2477965"/>
                  <a:pt x="32238" y="2458915"/>
                  <a:pt x="43961" y="2466242"/>
                </a:cubicBezTo>
                <a:cubicBezTo>
                  <a:pt x="55684" y="2473569"/>
                  <a:pt x="48358" y="2483827"/>
                  <a:pt x="79131" y="2439865"/>
                </a:cubicBezTo>
                <a:cubicBezTo>
                  <a:pt x="109904" y="2395904"/>
                  <a:pt x="184639" y="2256692"/>
                  <a:pt x="228600" y="2202473"/>
                </a:cubicBezTo>
                <a:cubicBezTo>
                  <a:pt x="272561" y="2148254"/>
                  <a:pt x="322385" y="2149718"/>
                  <a:pt x="342900" y="2114549"/>
                </a:cubicBezTo>
                <a:cubicBezTo>
                  <a:pt x="363415" y="2079380"/>
                  <a:pt x="359019" y="2014903"/>
                  <a:pt x="351692" y="1991457"/>
                </a:cubicBezTo>
                <a:cubicBezTo>
                  <a:pt x="344365" y="1968011"/>
                  <a:pt x="291611" y="2054469"/>
                  <a:pt x="298938" y="1973873"/>
                </a:cubicBezTo>
                <a:cubicBezTo>
                  <a:pt x="306265" y="1893277"/>
                  <a:pt x="366346" y="1616318"/>
                  <a:pt x="395654" y="1507880"/>
                </a:cubicBezTo>
                <a:cubicBezTo>
                  <a:pt x="424962" y="1399442"/>
                  <a:pt x="474785" y="1387719"/>
                  <a:pt x="474785" y="1323242"/>
                </a:cubicBezTo>
                <a:cubicBezTo>
                  <a:pt x="474785" y="1258765"/>
                  <a:pt x="395654" y="1217734"/>
                  <a:pt x="395654" y="1121019"/>
                </a:cubicBezTo>
                <a:cubicBezTo>
                  <a:pt x="395654" y="1024304"/>
                  <a:pt x="455735" y="849922"/>
                  <a:pt x="474785" y="742949"/>
                </a:cubicBezTo>
                <a:cubicBezTo>
                  <a:pt x="493835" y="635976"/>
                  <a:pt x="489439" y="536330"/>
                  <a:pt x="509954" y="479180"/>
                </a:cubicBezTo>
                <a:cubicBezTo>
                  <a:pt x="530469" y="422030"/>
                  <a:pt x="572966" y="439614"/>
                  <a:pt x="597877" y="400049"/>
                </a:cubicBezTo>
                <a:cubicBezTo>
                  <a:pt x="622788" y="360484"/>
                  <a:pt x="649165" y="290146"/>
                  <a:pt x="659423" y="241788"/>
                </a:cubicBezTo>
                <a:cubicBezTo>
                  <a:pt x="669681" y="193430"/>
                  <a:pt x="668215" y="146538"/>
                  <a:pt x="659423" y="109903"/>
                </a:cubicBezTo>
                <a:cubicBezTo>
                  <a:pt x="650631" y="73268"/>
                  <a:pt x="669680" y="38099"/>
                  <a:pt x="580292" y="2198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7"/>
          <p:cNvGrpSpPr/>
          <p:nvPr/>
        </p:nvGrpSpPr>
        <p:grpSpPr>
          <a:xfrm rot="19090577">
            <a:off x="920190" y="1577354"/>
            <a:ext cx="753208" cy="3047646"/>
            <a:chOff x="3214678" y="428604"/>
            <a:chExt cx="753208" cy="304764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Forme libre 4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3238500" y="428604"/>
              <a:ext cx="681404" cy="1965081"/>
              <a:chOff x="3238500" y="428604"/>
              <a:chExt cx="681404" cy="1965081"/>
            </a:xfrm>
            <a:grpFill/>
          </p:grpSpPr>
          <p:sp>
            <p:nvSpPr>
              <p:cNvPr id="7" name="Forme libre 4"/>
              <p:cNvSpPr/>
              <p:nvPr/>
            </p:nvSpPr>
            <p:spPr>
              <a:xfrm>
                <a:off x="3238500" y="1487366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Forme libre 7"/>
              <p:cNvSpPr/>
              <p:nvPr/>
            </p:nvSpPr>
            <p:spPr>
              <a:xfrm>
                <a:off x="3428992" y="42860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grpSp>
        <p:nvGrpSpPr>
          <p:cNvPr id="9" name="Groupe 16"/>
          <p:cNvGrpSpPr/>
          <p:nvPr/>
        </p:nvGrpSpPr>
        <p:grpSpPr>
          <a:xfrm rot="2748930">
            <a:off x="1571605" y="4071943"/>
            <a:ext cx="285752" cy="285752"/>
            <a:chOff x="5143504" y="1285860"/>
            <a:chExt cx="285752" cy="285752"/>
          </a:xfrm>
        </p:grpSpPr>
        <p:sp>
          <p:nvSpPr>
            <p:cNvPr id="10" name="Ellipse 9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11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12" name="Connecteur droit 11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14" name="Connecteur droit avec flèche 13"/>
          <p:cNvCxnSpPr>
            <a:endCxn id="21" idx="4"/>
          </p:cNvCxnSpPr>
          <p:nvPr/>
        </p:nvCxnSpPr>
        <p:spPr>
          <a:xfrm rot="10800000" flipH="1" flipV="1">
            <a:off x="1712446" y="4357680"/>
            <a:ext cx="4225" cy="2093695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21" idx="4"/>
          </p:cNvCxnSpPr>
          <p:nvPr/>
        </p:nvCxnSpPr>
        <p:spPr>
          <a:xfrm flipV="1">
            <a:off x="1716672" y="3357563"/>
            <a:ext cx="855065" cy="3093813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428993" y="3286125"/>
            <a:ext cx="518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est à la verticale du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428993" y="3643315"/>
            <a:ext cx="2373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Pas de déplacement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28993" y="4572009"/>
            <a:ext cx="552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derrière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428993" y="5000637"/>
            <a:ext cx="197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Rotation AVANT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428993" y="2357431"/>
            <a:ext cx="3906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tronc est penché en avant </a:t>
            </a:r>
          </a:p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ET les fesses sont légèrement en arrière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714349" y="6143645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ZoneTexte 21"/>
          <p:cNvSpPr txBox="1"/>
          <p:nvPr/>
        </p:nvSpPr>
        <p:spPr>
          <a:xfrm>
            <a:off x="3428993" y="5643579"/>
            <a:ext cx="3705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Grand balayage du tronc vers l’avant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428993" y="6000769"/>
            <a:ext cx="3646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 Beaucoup plus de rotation AVANT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Arc 23"/>
          <p:cNvSpPr/>
          <p:nvPr/>
        </p:nvSpPr>
        <p:spPr>
          <a:xfrm>
            <a:off x="642911" y="2285993"/>
            <a:ext cx="1643074" cy="1714512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714481" y="4214819"/>
            <a:ext cx="571504" cy="158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2" grpId="0"/>
      <p:bldP spid="23" grpId="0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Rotations Avant</a:t>
            </a:r>
            <a:endParaRPr lang="fr-BE" dirty="0"/>
          </a:p>
        </p:txBody>
      </p:sp>
      <p:sp>
        <p:nvSpPr>
          <p:cNvPr id="3" name="Forme libre 2"/>
          <p:cNvSpPr/>
          <p:nvPr/>
        </p:nvSpPr>
        <p:spPr>
          <a:xfrm rot="1300380">
            <a:off x="2075830" y="4107807"/>
            <a:ext cx="669681" cy="2483827"/>
          </a:xfrm>
          <a:custGeom>
            <a:avLst/>
            <a:gdLst>
              <a:gd name="connsiteX0" fmla="*/ 580292 w 669681"/>
              <a:gd name="connsiteY0" fmla="*/ 21980 h 2483827"/>
              <a:gd name="connsiteX1" fmla="*/ 123092 w 669681"/>
              <a:gd name="connsiteY1" fmla="*/ 13188 h 2483827"/>
              <a:gd name="connsiteX2" fmla="*/ 61546 w 669681"/>
              <a:gd name="connsiteY2" fmla="*/ 65942 h 2483827"/>
              <a:gd name="connsiteX3" fmla="*/ 96715 w 669681"/>
              <a:gd name="connsiteY3" fmla="*/ 408842 h 2483827"/>
              <a:gd name="connsiteX4" fmla="*/ 105508 w 669681"/>
              <a:gd name="connsiteY4" fmla="*/ 567103 h 2483827"/>
              <a:gd name="connsiteX5" fmla="*/ 96715 w 669681"/>
              <a:gd name="connsiteY5" fmla="*/ 1024303 h 2483827"/>
              <a:gd name="connsiteX6" fmla="*/ 79131 w 669681"/>
              <a:gd name="connsiteY6" fmla="*/ 1164980 h 2483827"/>
              <a:gd name="connsiteX7" fmla="*/ 114300 w 669681"/>
              <a:gd name="connsiteY7" fmla="*/ 1332034 h 2483827"/>
              <a:gd name="connsiteX8" fmla="*/ 114300 w 669681"/>
              <a:gd name="connsiteY8" fmla="*/ 1630973 h 2483827"/>
              <a:gd name="connsiteX9" fmla="*/ 96715 w 669681"/>
              <a:gd name="connsiteY9" fmla="*/ 1973873 h 2483827"/>
              <a:gd name="connsiteX10" fmla="*/ 8792 w 669681"/>
              <a:gd name="connsiteY10" fmla="*/ 2395903 h 2483827"/>
              <a:gd name="connsiteX11" fmla="*/ 43961 w 669681"/>
              <a:gd name="connsiteY11" fmla="*/ 2466242 h 2483827"/>
              <a:gd name="connsiteX12" fmla="*/ 79131 w 669681"/>
              <a:gd name="connsiteY12" fmla="*/ 2439865 h 2483827"/>
              <a:gd name="connsiteX13" fmla="*/ 228600 w 669681"/>
              <a:gd name="connsiteY13" fmla="*/ 2202473 h 2483827"/>
              <a:gd name="connsiteX14" fmla="*/ 342900 w 669681"/>
              <a:gd name="connsiteY14" fmla="*/ 2114549 h 2483827"/>
              <a:gd name="connsiteX15" fmla="*/ 351692 w 669681"/>
              <a:gd name="connsiteY15" fmla="*/ 1991457 h 2483827"/>
              <a:gd name="connsiteX16" fmla="*/ 298938 w 669681"/>
              <a:gd name="connsiteY16" fmla="*/ 1973873 h 2483827"/>
              <a:gd name="connsiteX17" fmla="*/ 395654 w 669681"/>
              <a:gd name="connsiteY17" fmla="*/ 1507880 h 2483827"/>
              <a:gd name="connsiteX18" fmla="*/ 474785 w 669681"/>
              <a:gd name="connsiteY18" fmla="*/ 1323242 h 2483827"/>
              <a:gd name="connsiteX19" fmla="*/ 395654 w 669681"/>
              <a:gd name="connsiteY19" fmla="*/ 1121019 h 2483827"/>
              <a:gd name="connsiteX20" fmla="*/ 474785 w 669681"/>
              <a:gd name="connsiteY20" fmla="*/ 742949 h 2483827"/>
              <a:gd name="connsiteX21" fmla="*/ 509954 w 669681"/>
              <a:gd name="connsiteY21" fmla="*/ 479180 h 2483827"/>
              <a:gd name="connsiteX22" fmla="*/ 597877 w 669681"/>
              <a:gd name="connsiteY22" fmla="*/ 400049 h 2483827"/>
              <a:gd name="connsiteX23" fmla="*/ 659423 w 669681"/>
              <a:gd name="connsiteY23" fmla="*/ 241788 h 2483827"/>
              <a:gd name="connsiteX24" fmla="*/ 659423 w 669681"/>
              <a:gd name="connsiteY24" fmla="*/ 109903 h 2483827"/>
              <a:gd name="connsiteX25" fmla="*/ 580292 w 669681"/>
              <a:gd name="connsiteY25" fmla="*/ 21980 h 248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9681" h="2483827">
                <a:moveTo>
                  <a:pt x="580292" y="21980"/>
                </a:moveTo>
                <a:cubicBezTo>
                  <a:pt x="490904" y="5861"/>
                  <a:pt x="209550" y="5861"/>
                  <a:pt x="123092" y="13188"/>
                </a:cubicBezTo>
                <a:cubicBezTo>
                  <a:pt x="36634" y="20515"/>
                  <a:pt x="65942" y="0"/>
                  <a:pt x="61546" y="65942"/>
                </a:cubicBezTo>
                <a:cubicBezTo>
                  <a:pt x="57150" y="131884"/>
                  <a:pt x="89388" y="325315"/>
                  <a:pt x="96715" y="408842"/>
                </a:cubicBezTo>
                <a:cubicBezTo>
                  <a:pt x="104042" y="492369"/>
                  <a:pt x="105508" y="464526"/>
                  <a:pt x="105508" y="567103"/>
                </a:cubicBezTo>
                <a:cubicBezTo>
                  <a:pt x="105508" y="669680"/>
                  <a:pt x="101111" y="924657"/>
                  <a:pt x="96715" y="1024303"/>
                </a:cubicBezTo>
                <a:cubicBezTo>
                  <a:pt x="92319" y="1123949"/>
                  <a:pt x="76200" y="1113692"/>
                  <a:pt x="79131" y="1164980"/>
                </a:cubicBezTo>
                <a:cubicBezTo>
                  <a:pt x="82062" y="1216268"/>
                  <a:pt x="108439" y="1254369"/>
                  <a:pt x="114300" y="1332034"/>
                </a:cubicBezTo>
                <a:cubicBezTo>
                  <a:pt x="120161" y="1409699"/>
                  <a:pt x="117231" y="1524000"/>
                  <a:pt x="114300" y="1630973"/>
                </a:cubicBezTo>
                <a:cubicBezTo>
                  <a:pt x="111369" y="1737946"/>
                  <a:pt x="114300" y="1846385"/>
                  <a:pt x="96715" y="1973873"/>
                </a:cubicBezTo>
                <a:cubicBezTo>
                  <a:pt x="79130" y="2101361"/>
                  <a:pt x="17584" y="2313842"/>
                  <a:pt x="8792" y="2395903"/>
                </a:cubicBezTo>
                <a:cubicBezTo>
                  <a:pt x="0" y="2477965"/>
                  <a:pt x="32238" y="2458915"/>
                  <a:pt x="43961" y="2466242"/>
                </a:cubicBezTo>
                <a:cubicBezTo>
                  <a:pt x="55684" y="2473569"/>
                  <a:pt x="48358" y="2483827"/>
                  <a:pt x="79131" y="2439865"/>
                </a:cubicBezTo>
                <a:cubicBezTo>
                  <a:pt x="109904" y="2395904"/>
                  <a:pt x="184639" y="2256692"/>
                  <a:pt x="228600" y="2202473"/>
                </a:cubicBezTo>
                <a:cubicBezTo>
                  <a:pt x="272561" y="2148254"/>
                  <a:pt x="322385" y="2149718"/>
                  <a:pt x="342900" y="2114549"/>
                </a:cubicBezTo>
                <a:cubicBezTo>
                  <a:pt x="363415" y="2079380"/>
                  <a:pt x="359019" y="2014903"/>
                  <a:pt x="351692" y="1991457"/>
                </a:cubicBezTo>
                <a:cubicBezTo>
                  <a:pt x="344365" y="1968011"/>
                  <a:pt x="291611" y="2054469"/>
                  <a:pt x="298938" y="1973873"/>
                </a:cubicBezTo>
                <a:cubicBezTo>
                  <a:pt x="306265" y="1893277"/>
                  <a:pt x="366346" y="1616318"/>
                  <a:pt x="395654" y="1507880"/>
                </a:cubicBezTo>
                <a:cubicBezTo>
                  <a:pt x="424962" y="1399442"/>
                  <a:pt x="474785" y="1387719"/>
                  <a:pt x="474785" y="1323242"/>
                </a:cubicBezTo>
                <a:cubicBezTo>
                  <a:pt x="474785" y="1258765"/>
                  <a:pt x="395654" y="1217734"/>
                  <a:pt x="395654" y="1121019"/>
                </a:cubicBezTo>
                <a:cubicBezTo>
                  <a:pt x="395654" y="1024304"/>
                  <a:pt x="455735" y="849922"/>
                  <a:pt x="474785" y="742949"/>
                </a:cubicBezTo>
                <a:cubicBezTo>
                  <a:pt x="493835" y="635976"/>
                  <a:pt x="489439" y="536330"/>
                  <a:pt x="509954" y="479180"/>
                </a:cubicBezTo>
                <a:cubicBezTo>
                  <a:pt x="530469" y="422030"/>
                  <a:pt x="572966" y="439614"/>
                  <a:pt x="597877" y="400049"/>
                </a:cubicBezTo>
                <a:cubicBezTo>
                  <a:pt x="622788" y="360484"/>
                  <a:pt x="649165" y="290146"/>
                  <a:pt x="659423" y="241788"/>
                </a:cubicBezTo>
                <a:cubicBezTo>
                  <a:pt x="669681" y="193430"/>
                  <a:pt x="668215" y="146538"/>
                  <a:pt x="659423" y="109903"/>
                </a:cubicBezTo>
                <a:cubicBezTo>
                  <a:pt x="650631" y="73268"/>
                  <a:pt x="669680" y="38099"/>
                  <a:pt x="580292" y="2198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7"/>
          <p:cNvGrpSpPr/>
          <p:nvPr/>
        </p:nvGrpSpPr>
        <p:grpSpPr>
          <a:xfrm rot="19737377">
            <a:off x="1658355" y="1547573"/>
            <a:ext cx="753208" cy="3047646"/>
            <a:chOff x="3214678" y="428604"/>
            <a:chExt cx="753208" cy="304764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Forme libre 4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3238500" y="428604"/>
              <a:ext cx="681404" cy="1965081"/>
              <a:chOff x="3238500" y="428604"/>
              <a:chExt cx="681404" cy="1965081"/>
            </a:xfrm>
            <a:grpFill/>
          </p:grpSpPr>
          <p:sp>
            <p:nvSpPr>
              <p:cNvPr id="7" name="Forme libre 4"/>
              <p:cNvSpPr/>
              <p:nvPr/>
            </p:nvSpPr>
            <p:spPr>
              <a:xfrm>
                <a:off x="3238500" y="1487366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Forme libre 7"/>
              <p:cNvSpPr/>
              <p:nvPr/>
            </p:nvSpPr>
            <p:spPr>
              <a:xfrm>
                <a:off x="3428992" y="42860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grpSp>
        <p:nvGrpSpPr>
          <p:cNvPr id="9" name="Groupe 16"/>
          <p:cNvGrpSpPr/>
          <p:nvPr/>
        </p:nvGrpSpPr>
        <p:grpSpPr>
          <a:xfrm rot="3107241">
            <a:off x="2069479" y="4071943"/>
            <a:ext cx="285752" cy="285752"/>
            <a:chOff x="5143504" y="1285860"/>
            <a:chExt cx="285752" cy="285752"/>
          </a:xfrm>
        </p:grpSpPr>
        <p:sp>
          <p:nvSpPr>
            <p:cNvPr id="10" name="Ellipse 9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11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12" name="Connecteur droit 11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14" name="Connecteur droit avec flèche 13"/>
          <p:cNvCxnSpPr/>
          <p:nvPr/>
        </p:nvCxnSpPr>
        <p:spPr>
          <a:xfrm rot="5400000">
            <a:off x="1057261" y="5369912"/>
            <a:ext cx="2236556" cy="69244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21" idx="4"/>
          </p:cNvCxnSpPr>
          <p:nvPr/>
        </p:nvCxnSpPr>
        <p:spPr>
          <a:xfrm flipV="1">
            <a:off x="1714480" y="3714752"/>
            <a:ext cx="1426569" cy="2736623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426801" y="3286124"/>
            <a:ext cx="4928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est en arrière du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426801" y="3643314"/>
            <a:ext cx="295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Déplacement vers l’arrière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26801" y="4572008"/>
            <a:ext cx="552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derrière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426801" y="5000636"/>
            <a:ext cx="197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Rotation AVANT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426801" y="2357430"/>
            <a:ext cx="3171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tronc est penché en avant </a:t>
            </a:r>
          </a:p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ET les fesses sont fort en arrière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712157" y="6143644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ZoneTexte 21"/>
          <p:cNvSpPr txBox="1"/>
          <p:nvPr/>
        </p:nvSpPr>
        <p:spPr>
          <a:xfrm>
            <a:off x="3426801" y="5643578"/>
            <a:ext cx="3705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Grand balayage du tronc vers l’avant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426801" y="6000768"/>
            <a:ext cx="3646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 Beaucoup plus de rotation AVANT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Arc 23"/>
          <p:cNvSpPr/>
          <p:nvPr/>
        </p:nvSpPr>
        <p:spPr>
          <a:xfrm>
            <a:off x="1069347" y="2071678"/>
            <a:ext cx="1643074" cy="1714512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2212355" y="4214818"/>
            <a:ext cx="642942" cy="158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rot="10800000">
            <a:off x="1712289" y="6572272"/>
            <a:ext cx="428628" cy="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prstDash val="soli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2" grpId="0"/>
      <p:bldP spid="23" grpId="0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Rotations Arrières</a:t>
            </a:r>
            <a:endParaRPr lang="fr-BE" dirty="0"/>
          </a:p>
        </p:txBody>
      </p:sp>
      <p:sp>
        <p:nvSpPr>
          <p:cNvPr id="27" name="Forme libre 26"/>
          <p:cNvSpPr/>
          <p:nvPr/>
        </p:nvSpPr>
        <p:spPr>
          <a:xfrm rot="21257465">
            <a:off x="1482123" y="4027505"/>
            <a:ext cx="669681" cy="2543228"/>
          </a:xfrm>
          <a:custGeom>
            <a:avLst/>
            <a:gdLst>
              <a:gd name="connsiteX0" fmla="*/ 580292 w 669681"/>
              <a:gd name="connsiteY0" fmla="*/ 21980 h 2483827"/>
              <a:gd name="connsiteX1" fmla="*/ 123092 w 669681"/>
              <a:gd name="connsiteY1" fmla="*/ 13188 h 2483827"/>
              <a:gd name="connsiteX2" fmla="*/ 61546 w 669681"/>
              <a:gd name="connsiteY2" fmla="*/ 65942 h 2483827"/>
              <a:gd name="connsiteX3" fmla="*/ 96715 w 669681"/>
              <a:gd name="connsiteY3" fmla="*/ 408842 h 2483827"/>
              <a:gd name="connsiteX4" fmla="*/ 105508 w 669681"/>
              <a:gd name="connsiteY4" fmla="*/ 567103 h 2483827"/>
              <a:gd name="connsiteX5" fmla="*/ 96715 w 669681"/>
              <a:gd name="connsiteY5" fmla="*/ 1024303 h 2483827"/>
              <a:gd name="connsiteX6" fmla="*/ 79131 w 669681"/>
              <a:gd name="connsiteY6" fmla="*/ 1164980 h 2483827"/>
              <a:gd name="connsiteX7" fmla="*/ 114300 w 669681"/>
              <a:gd name="connsiteY7" fmla="*/ 1332034 h 2483827"/>
              <a:gd name="connsiteX8" fmla="*/ 114300 w 669681"/>
              <a:gd name="connsiteY8" fmla="*/ 1630973 h 2483827"/>
              <a:gd name="connsiteX9" fmla="*/ 96715 w 669681"/>
              <a:gd name="connsiteY9" fmla="*/ 1973873 h 2483827"/>
              <a:gd name="connsiteX10" fmla="*/ 8792 w 669681"/>
              <a:gd name="connsiteY10" fmla="*/ 2395903 h 2483827"/>
              <a:gd name="connsiteX11" fmla="*/ 43961 w 669681"/>
              <a:gd name="connsiteY11" fmla="*/ 2466242 h 2483827"/>
              <a:gd name="connsiteX12" fmla="*/ 79131 w 669681"/>
              <a:gd name="connsiteY12" fmla="*/ 2439865 h 2483827"/>
              <a:gd name="connsiteX13" fmla="*/ 228600 w 669681"/>
              <a:gd name="connsiteY13" fmla="*/ 2202473 h 2483827"/>
              <a:gd name="connsiteX14" fmla="*/ 342900 w 669681"/>
              <a:gd name="connsiteY14" fmla="*/ 2114549 h 2483827"/>
              <a:gd name="connsiteX15" fmla="*/ 351692 w 669681"/>
              <a:gd name="connsiteY15" fmla="*/ 1991457 h 2483827"/>
              <a:gd name="connsiteX16" fmla="*/ 298938 w 669681"/>
              <a:gd name="connsiteY16" fmla="*/ 1973873 h 2483827"/>
              <a:gd name="connsiteX17" fmla="*/ 395654 w 669681"/>
              <a:gd name="connsiteY17" fmla="*/ 1507880 h 2483827"/>
              <a:gd name="connsiteX18" fmla="*/ 474785 w 669681"/>
              <a:gd name="connsiteY18" fmla="*/ 1323242 h 2483827"/>
              <a:gd name="connsiteX19" fmla="*/ 395654 w 669681"/>
              <a:gd name="connsiteY19" fmla="*/ 1121019 h 2483827"/>
              <a:gd name="connsiteX20" fmla="*/ 474785 w 669681"/>
              <a:gd name="connsiteY20" fmla="*/ 742949 h 2483827"/>
              <a:gd name="connsiteX21" fmla="*/ 509954 w 669681"/>
              <a:gd name="connsiteY21" fmla="*/ 479180 h 2483827"/>
              <a:gd name="connsiteX22" fmla="*/ 597877 w 669681"/>
              <a:gd name="connsiteY22" fmla="*/ 400049 h 2483827"/>
              <a:gd name="connsiteX23" fmla="*/ 659423 w 669681"/>
              <a:gd name="connsiteY23" fmla="*/ 241788 h 2483827"/>
              <a:gd name="connsiteX24" fmla="*/ 659423 w 669681"/>
              <a:gd name="connsiteY24" fmla="*/ 109903 h 2483827"/>
              <a:gd name="connsiteX25" fmla="*/ 580292 w 669681"/>
              <a:gd name="connsiteY25" fmla="*/ 21980 h 2483827"/>
              <a:gd name="connsiteX0" fmla="*/ 580292 w 669681"/>
              <a:gd name="connsiteY0" fmla="*/ 81381 h 2543228"/>
              <a:gd name="connsiteX1" fmla="*/ 148795 w 669681"/>
              <a:gd name="connsiteY1" fmla="*/ 7327 h 2543228"/>
              <a:gd name="connsiteX2" fmla="*/ 61546 w 669681"/>
              <a:gd name="connsiteY2" fmla="*/ 125343 h 2543228"/>
              <a:gd name="connsiteX3" fmla="*/ 96715 w 669681"/>
              <a:gd name="connsiteY3" fmla="*/ 468243 h 2543228"/>
              <a:gd name="connsiteX4" fmla="*/ 105508 w 669681"/>
              <a:gd name="connsiteY4" fmla="*/ 626504 h 2543228"/>
              <a:gd name="connsiteX5" fmla="*/ 96715 w 669681"/>
              <a:gd name="connsiteY5" fmla="*/ 1083704 h 2543228"/>
              <a:gd name="connsiteX6" fmla="*/ 79131 w 669681"/>
              <a:gd name="connsiteY6" fmla="*/ 1224381 h 2543228"/>
              <a:gd name="connsiteX7" fmla="*/ 114300 w 669681"/>
              <a:gd name="connsiteY7" fmla="*/ 1391435 h 2543228"/>
              <a:gd name="connsiteX8" fmla="*/ 114300 w 669681"/>
              <a:gd name="connsiteY8" fmla="*/ 1690374 h 2543228"/>
              <a:gd name="connsiteX9" fmla="*/ 96715 w 669681"/>
              <a:gd name="connsiteY9" fmla="*/ 2033274 h 2543228"/>
              <a:gd name="connsiteX10" fmla="*/ 8792 w 669681"/>
              <a:gd name="connsiteY10" fmla="*/ 2455304 h 2543228"/>
              <a:gd name="connsiteX11" fmla="*/ 43961 w 669681"/>
              <a:gd name="connsiteY11" fmla="*/ 2525643 h 2543228"/>
              <a:gd name="connsiteX12" fmla="*/ 79131 w 669681"/>
              <a:gd name="connsiteY12" fmla="*/ 2499266 h 2543228"/>
              <a:gd name="connsiteX13" fmla="*/ 228600 w 669681"/>
              <a:gd name="connsiteY13" fmla="*/ 2261874 h 2543228"/>
              <a:gd name="connsiteX14" fmla="*/ 342900 w 669681"/>
              <a:gd name="connsiteY14" fmla="*/ 2173950 h 2543228"/>
              <a:gd name="connsiteX15" fmla="*/ 351692 w 669681"/>
              <a:gd name="connsiteY15" fmla="*/ 2050858 h 2543228"/>
              <a:gd name="connsiteX16" fmla="*/ 298938 w 669681"/>
              <a:gd name="connsiteY16" fmla="*/ 2033274 h 2543228"/>
              <a:gd name="connsiteX17" fmla="*/ 395654 w 669681"/>
              <a:gd name="connsiteY17" fmla="*/ 1567281 h 2543228"/>
              <a:gd name="connsiteX18" fmla="*/ 474785 w 669681"/>
              <a:gd name="connsiteY18" fmla="*/ 1382643 h 2543228"/>
              <a:gd name="connsiteX19" fmla="*/ 395654 w 669681"/>
              <a:gd name="connsiteY19" fmla="*/ 1180420 h 2543228"/>
              <a:gd name="connsiteX20" fmla="*/ 474785 w 669681"/>
              <a:gd name="connsiteY20" fmla="*/ 802350 h 2543228"/>
              <a:gd name="connsiteX21" fmla="*/ 509954 w 669681"/>
              <a:gd name="connsiteY21" fmla="*/ 538581 h 2543228"/>
              <a:gd name="connsiteX22" fmla="*/ 597877 w 669681"/>
              <a:gd name="connsiteY22" fmla="*/ 459450 h 2543228"/>
              <a:gd name="connsiteX23" fmla="*/ 659423 w 669681"/>
              <a:gd name="connsiteY23" fmla="*/ 301189 h 2543228"/>
              <a:gd name="connsiteX24" fmla="*/ 659423 w 669681"/>
              <a:gd name="connsiteY24" fmla="*/ 169304 h 2543228"/>
              <a:gd name="connsiteX25" fmla="*/ 580292 w 669681"/>
              <a:gd name="connsiteY25" fmla="*/ 81381 h 254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9681" h="2543228">
                <a:moveTo>
                  <a:pt x="580292" y="81381"/>
                </a:moveTo>
                <a:cubicBezTo>
                  <a:pt x="495187" y="54385"/>
                  <a:pt x="235253" y="0"/>
                  <a:pt x="148795" y="7327"/>
                </a:cubicBezTo>
                <a:cubicBezTo>
                  <a:pt x="62337" y="14654"/>
                  <a:pt x="70226" y="48524"/>
                  <a:pt x="61546" y="125343"/>
                </a:cubicBezTo>
                <a:cubicBezTo>
                  <a:pt x="52866" y="202162"/>
                  <a:pt x="89388" y="384716"/>
                  <a:pt x="96715" y="468243"/>
                </a:cubicBezTo>
                <a:cubicBezTo>
                  <a:pt x="104042" y="551770"/>
                  <a:pt x="105508" y="523927"/>
                  <a:pt x="105508" y="626504"/>
                </a:cubicBezTo>
                <a:cubicBezTo>
                  <a:pt x="105508" y="729081"/>
                  <a:pt x="101111" y="984058"/>
                  <a:pt x="96715" y="1083704"/>
                </a:cubicBezTo>
                <a:cubicBezTo>
                  <a:pt x="92319" y="1183350"/>
                  <a:pt x="76200" y="1173093"/>
                  <a:pt x="79131" y="1224381"/>
                </a:cubicBezTo>
                <a:cubicBezTo>
                  <a:pt x="82062" y="1275669"/>
                  <a:pt x="108439" y="1313770"/>
                  <a:pt x="114300" y="1391435"/>
                </a:cubicBezTo>
                <a:cubicBezTo>
                  <a:pt x="120161" y="1469100"/>
                  <a:pt x="117231" y="1583401"/>
                  <a:pt x="114300" y="1690374"/>
                </a:cubicBezTo>
                <a:cubicBezTo>
                  <a:pt x="111369" y="1797347"/>
                  <a:pt x="114300" y="1905786"/>
                  <a:pt x="96715" y="2033274"/>
                </a:cubicBezTo>
                <a:cubicBezTo>
                  <a:pt x="79130" y="2160762"/>
                  <a:pt x="17584" y="2373243"/>
                  <a:pt x="8792" y="2455304"/>
                </a:cubicBezTo>
                <a:cubicBezTo>
                  <a:pt x="0" y="2537366"/>
                  <a:pt x="32238" y="2518316"/>
                  <a:pt x="43961" y="2525643"/>
                </a:cubicBezTo>
                <a:cubicBezTo>
                  <a:pt x="55684" y="2532970"/>
                  <a:pt x="48358" y="2543228"/>
                  <a:pt x="79131" y="2499266"/>
                </a:cubicBezTo>
                <a:cubicBezTo>
                  <a:pt x="109904" y="2455305"/>
                  <a:pt x="184639" y="2316093"/>
                  <a:pt x="228600" y="2261874"/>
                </a:cubicBezTo>
                <a:cubicBezTo>
                  <a:pt x="272561" y="2207655"/>
                  <a:pt x="322385" y="2209119"/>
                  <a:pt x="342900" y="2173950"/>
                </a:cubicBezTo>
                <a:cubicBezTo>
                  <a:pt x="363415" y="2138781"/>
                  <a:pt x="359019" y="2074304"/>
                  <a:pt x="351692" y="2050858"/>
                </a:cubicBezTo>
                <a:cubicBezTo>
                  <a:pt x="344365" y="2027412"/>
                  <a:pt x="291611" y="2113870"/>
                  <a:pt x="298938" y="2033274"/>
                </a:cubicBezTo>
                <a:cubicBezTo>
                  <a:pt x="306265" y="1952678"/>
                  <a:pt x="366346" y="1675719"/>
                  <a:pt x="395654" y="1567281"/>
                </a:cubicBezTo>
                <a:cubicBezTo>
                  <a:pt x="424962" y="1458843"/>
                  <a:pt x="474785" y="1447120"/>
                  <a:pt x="474785" y="1382643"/>
                </a:cubicBezTo>
                <a:cubicBezTo>
                  <a:pt x="474785" y="1318166"/>
                  <a:pt x="395654" y="1277135"/>
                  <a:pt x="395654" y="1180420"/>
                </a:cubicBezTo>
                <a:cubicBezTo>
                  <a:pt x="395654" y="1083705"/>
                  <a:pt x="455735" y="909323"/>
                  <a:pt x="474785" y="802350"/>
                </a:cubicBezTo>
                <a:cubicBezTo>
                  <a:pt x="493835" y="695377"/>
                  <a:pt x="489439" y="595731"/>
                  <a:pt x="509954" y="538581"/>
                </a:cubicBezTo>
                <a:cubicBezTo>
                  <a:pt x="530469" y="481431"/>
                  <a:pt x="572966" y="499015"/>
                  <a:pt x="597877" y="459450"/>
                </a:cubicBezTo>
                <a:cubicBezTo>
                  <a:pt x="622788" y="419885"/>
                  <a:pt x="649165" y="349547"/>
                  <a:pt x="659423" y="301189"/>
                </a:cubicBezTo>
                <a:cubicBezTo>
                  <a:pt x="669681" y="252831"/>
                  <a:pt x="668215" y="205939"/>
                  <a:pt x="659423" y="169304"/>
                </a:cubicBezTo>
                <a:cubicBezTo>
                  <a:pt x="650631" y="132669"/>
                  <a:pt x="665397" y="108377"/>
                  <a:pt x="580292" y="8138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8" name="Groupe 7"/>
          <p:cNvGrpSpPr/>
          <p:nvPr/>
        </p:nvGrpSpPr>
        <p:grpSpPr>
          <a:xfrm rot="1312909">
            <a:off x="1832548" y="1161224"/>
            <a:ext cx="753208" cy="3047646"/>
            <a:chOff x="3214678" y="428604"/>
            <a:chExt cx="753208" cy="304764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9" name="Forme libre 28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30" name="Groupe 5"/>
            <p:cNvGrpSpPr/>
            <p:nvPr/>
          </p:nvGrpSpPr>
          <p:grpSpPr>
            <a:xfrm>
              <a:off x="3238500" y="428604"/>
              <a:ext cx="681404" cy="1965081"/>
              <a:chOff x="3238500" y="428604"/>
              <a:chExt cx="681404" cy="1965081"/>
            </a:xfrm>
            <a:grpFill/>
          </p:grpSpPr>
          <p:sp>
            <p:nvSpPr>
              <p:cNvPr id="31" name="Forme libre 4"/>
              <p:cNvSpPr/>
              <p:nvPr/>
            </p:nvSpPr>
            <p:spPr>
              <a:xfrm>
                <a:off x="3238500" y="1487366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32" name="Forme libre 31"/>
              <p:cNvSpPr/>
              <p:nvPr/>
            </p:nvSpPr>
            <p:spPr>
              <a:xfrm>
                <a:off x="3428992" y="42860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grpSp>
        <p:nvGrpSpPr>
          <p:cNvPr id="33" name="Groupe 16"/>
          <p:cNvGrpSpPr/>
          <p:nvPr/>
        </p:nvGrpSpPr>
        <p:grpSpPr>
          <a:xfrm rot="2527379">
            <a:off x="1934704" y="4059609"/>
            <a:ext cx="285752" cy="285752"/>
            <a:chOff x="5143504" y="1285860"/>
            <a:chExt cx="285752" cy="285752"/>
          </a:xfrm>
        </p:grpSpPr>
        <p:sp>
          <p:nvSpPr>
            <p:cNvPr id="34" name="Ellipse 33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35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36" name="Connecteur droit 35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38" name="Connecteur droit avec flèche 37"/>
          <p:cNvCxnSpPr/>
          <p:nvPr/>
        </p:nvCxnSpPr>
        <p:spPr>
          <a:xfrm rot="16200000" flipH="1">
            <a:off x="1031835" y="5391106"/>
            <a:ext cx="2093681" cy="2191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45" idx="4"/>
          </p:cNvCxnSpPr>
          <p:nvPr/>
        </p:nvCxnSpPr>
        <p:spPr>
          <a:xfrm flipH="1" flipV="1">
            <a:off x="1720390" y="4059609"/>
            <a:ext cx="2191" cy="2522309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3428992" y="2714620"/>
            <a:ext cx="4928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est en arrière du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3428992" y="3071810"/>
            <a:ext cx="271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Déplacement en arrière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428992" y="4000504"/>
            <a:ext cx="5411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devant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3428992" y="4429132"/>
            <a:ext cx="2125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Rotation ARRIERE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428992" y="1785926"/>
            <a:ext cx="3052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tronc est penché en arrière 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Forme libre 44"/>
          <p:cNvSpPr/>
          <p:nvPr/>
        </p:nvSpPr>
        <p:spPr>
          <a:xfrm>
            <a:off x="720258" y="6274187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6" name="ZoneTexte 45"/>
          <p:cNvSpPr txBox="1"/>
          <p:nvPr/>
        </p:nvSpPr>
        <p:spPr>
          <a:xfrm>
            <a:off x="3428992" y="5072074"/>
            <a:ext cx="4580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Leger balayage du tronc vers l’arrière</a:t>
            </a:r>
          </a:p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… et éventuellement lancé et blocage des bras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428992" y="5786454"/>
            <a:ext cx="505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è"/>
            </a:pPr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Rotation ARRIERE</a:t>
            </a:r>
          </a:p>
          <a:p>
            <a:r>
              <a:rPr lang="fr-BE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    … plus ou moins de rotation selon lancé des bras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Arc 47"/>
          <p:cNvSpPr/>
          <p:nvPr/>
        </p:nvSpPr>
        <p:spPr>
          <a:xfrm flipH="1">
            <a:off x="1291762" y="1845031"/>
            <a:ext cx="857256" cy="714380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49" name="Connecteur droit avec flèche 48"/>
          <p:cNvCxnSpPr/>
          <p:nvPr/>
        </p:nvCxnSpPr>
        <p:spPr>
          <a:xfrm>
            <a:off x="1720390" y="4273923"/>
            <a:ext cx="362676" cy="2527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/>
        </p:nvCxnSpPr>
        <p:spPr>
          <a:xfrm>
            <a:off x="1720390" y="6488501"/>
            <a:ext cx="357190" cy="158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6" grpId="0"/>
      <p:bldP spid="47" grpId="0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Rotations Arrières</a:t>
            </a:r>
            <a:endParaRPr lang="fr-BE" dirty="0"/>
          </a:p>
        </p:txBody>
      </p:sp>
      <p:sp>
        <p:nvSpPr>
          <p:cNvPr id="3" name="Forme libre 2"/>
          <p:cNvSpPr/>
          <p:nvPr/>
        </p:nvSpPr>
        <p:spPr>
          <a:xfrm rot="20785418">
            <a:off x="1289242" y="4043573"/>
            <a:ext cx="669681" cy="2543228"/>
          </a:xfrm>
          <a:custGeom>
            <a:avLst/>
            <a:gdLst>
              <a:gd name="connsiteX0" fmla="*/ 580292 w 669681"/>
              <a:gd name="connsiteY0" fmla="*/ 21980 h 2483827"/>
              <a:gd name="connsiteX1" fmla="*/ 123092 w 669681"/>
              <a:gd name="connsiteY1" fmla="*/ 13188 h 2483827"/>
              <a:gd name="connsiteX2" fmla="*/ 61546 w 669681"/>
              <a:gd name="connsiteY2" fmla="*/ 65942 h 2483827"/>
              <a:gd name="connsiteX3" fmla="*/ 96715 w 669681"/>
              <a:gd name="connsiteY3" fmla="*/ 408842 h 2483827"/>
              <a:gd name="connsiteX4" fmla="*/ 105508 w 669681"/>
              <a:gd name="connsiteY4" fmla="*/ 567103 h 2483827"/>
              <a:gd name="connsiteX5" fmla="*/ 96715 w 669681"/>
              <a:gd name="connsiteY5" fmla="*/ 1024303 h 2483827"/>
              <a:gd name="connsiteX6" fmla="*/ 79131 w 669681"/>
              <a:gd name="connsiteY6" fmla="*/ 1164980 h 2483827"/>
              <a:gd name="connsiteX7" fmla="*/ 114300 w 669681"/>
              <a:gd name="connsiteY7" fmla="*/ 1332034 h 2483827"/>
              <a:gd name="connsiteX8" fmla="*/ 114300 w 669681"/>
              <a:gd name="connsiteY8" fmla="*/ 1630973 h 2483827"/>
              <a:gd name="connsiteX9" fmla="*/ 96715 w 669681"/>
              <a:gd name="connsiteY9" fmla="*/ 1973873 h 2483827"/>
              <a:gd name="connsiteX10" fmla="*/ 8792 w 669681"/>
              <a:gd name="connsiteY10" fmla="*/ 2395903 h 2483827"/>
              <a:gd name="connsiteX11" fmla="*/ 43961 w 669681"/>
              <a:gd name="connsiteY11" fmla="*/ 2466242 h 2483827"/>
              <a:gd name="connsiteX12" fmla="*/ 79131 w 669681"/>
              <a:gd name="connsiteY12" fmla="*/ 2439865 h 2483827"/>
              <a:gd name="connsiteX13" fmla="*/ 228600 w 669681"/>
              <a:gd name="connsiteY13" fmla="*/ 2202473 h 2483827"/>
              <a:gd name="connsiteX14" fmla="*/ 342900 w 669681"/>
              <a:gd name="connsiteY14" fmla="*/ 2114549 h 2483827"/>
              <a:gd name="connsiteX15" fmla="*/ 351692 w 669681"/>
              <a:gd name="connsiteY15" fmla="*/ 1991457 h 2483827"/>
              <a:gd name="connsiteX16" fmla="*/ 298938 w 669681"/>
              <a:gd name="connsiteY16" fmla="*/ 1973873 h 2483827"/>
              <a:gd name="connsiteX17" fmla="*/ 395654 w 669681"/>
              <a:gd name="connsiteY17" fmla="*/ 1507880 h 2483827"/>
              <a:gd name="connsiteX18" fmla="*/ 474785 w 669681"/>
              <a:gd name="connsiteY18" fmla="*/ 1323242 h 2483827"/>
              <a:gd name="connsiteX19" fmla="*/ 395654 w 669681"/>
              <a:gd name="connsiteY19" fmla="*/ 1121019 h 2483827"/>
              <a:gd name="connsiteX20" fmla="*/ 474785 w 669681"/>
              <a:gd name="connsiteY20" fmla="*/ 742949 h 2483827"/>
              <a:gd name="connsiteX21" fmla="*/ 509954 w 669681"/>
              <a:gd name="connsiteY21" fmla="*/ 479180 h 2483827"/>
              <a:gd name="connsiteX22" fmla="*/ 597877 w 669681"/>
              <a:gd name="connsiteY22" fmla="*/ 400049 h 2483827"/>
              <a:gd name="connsiteX23" fmla="*/ 659423 w 669681"/>
              <a:gd name="connsiteY23" fmla="*/ 241788 h 2483827"/>
              <a:gd name="connsiteX24" fmla="*/ 659423 w 669681"/>
              <a:gd name="connsiteY24" fmla="*/ 109903 h 2483827"/>
              <a:gd name="connsiteX25" fmla="*/ 580292 w 669681"/>
              <a:gd name="connsiteY25" fmla="*/ 21980 h 2483827"/>
              <a:gd name="connsiteX0" fmla="*/ 580292 w 669681"/>
              <a:gd name="connsiteY0" fmla="*/ 81381 h 2543228"/>
              <a:gd name="connsiteX1" fmla="*/ 148795 w 669681"/>
              <a:gd name="connsiteY1" fmla="*/ 7327 h 2543228"/>
              <a:gd name="connsiteX2" fmla="*/ 61546 w 669681"/>
              <a:gd name="connsiteY2" fmla="*/ 125343 h 2543228"/>
              <a:gd name="connsiteX3" fmla="*/ 96715 w 669681"/>
              <a:gd name="connsiteY3" fmla="*/ 468243 h 2543228"/>
              <a:gd name="connsiteX4" fmla="*/ 105508 w 669681"/>
              <a:gd name="connsiteY4" fmla="*/ 626504 h 2543228"/>
              <a:gd name="connsiteX5" fmla="*/ 96715 w 669681"/>
              <a:gd name="connsiteY5" fmla="*/ 1083704 h 2543228"/>
              <a:gd name="connsiteX6" fmla="*/ 79131 w 669681"/>
              <a:gd name="connsiteY6" fmla="*/ 1224381 h 2543228"/>
              <a:gd name="connsiteX7" fmla="*/ 114300 w 669681"/>
              <a:gd name="connsiteY7" fmla="*/ 1391435 h 2543228"/>
              <a:gd name="connsiteX8" fmla="*/ 114300 w 669681"/>
              <a:gd name="connsiteY8" fmla="*/ 1690374 h 2543228"/>
              <a:gd name="connsiteX9" fmla="*/ 96715 w 669681"/>
              <a:gd name="connsiteY9" fmla="*/ 2033274 h 2543228"/>
              <a:gd name="connsiteX10" fmla="*/ 8792 w 669681"/>
              <a:gd name="connsiteY10" fmla="*/ 2455304 h 2543228"/>
              <a:gd name="connsiteX11" fmla="*/ 43961 w 669681"/>
              <a:gd name="connsiteY11" fmla="*/ 2525643 h 2543228"/>
              <a:gd name="connsiteX12" fmla="*/ 79131 w 669681"/>
              <a:gd name="connsiteY12" fmla="*/ 2499266 h 2543228"/>
              <a:gd name="connsiteX13" fmla="*/ 228600 w 669681"/>
              <a:gd name="connsiteY13" fmla="*/ 2261874 h 2543228"/>
              <a:gd name="connsiteX14" fmla="*/ 342900 w 669681"/>
              <a:gd name="connsiteY14" fmla="*/ 2173950 h 2543228"/>
              <a:gd name="connsiteX15" fmla="*/ 351692 w 669681"/>
              <a:gd name="connsiteY15" fmla="*/ 2050858 h 2543228"/>
              <a:gd name="connsiteX16" fmla="*/ 298938 w 669681"/>
              <a:gd name="connsiteY16" fmla="*/ 2033274 h 2543228"/>
              <a:gd name="connsiteX17" fmla="*/ 395654 w 669681"/>
              <a:gd name="connsiteY17" fmla="*/ 1567281 h 2543228"/>
              <a:gd name="connsiteX18" fmla="*/ 474785 w 669681"/>
              <a:gd name="connsiteY18" fmla="*/ 1382643 h 2543228"/>
              <a:gd name="connsiteX19" fmla="*/ 395654 w 669681"/>
              <a:gd name="connsiteY19" fmla="*/ 1180420 h 2543228"/>
              <a:gd name="connsiteX20" fmla="*/ 474785 w 669681"/>
              <a:gd name="connsiteY20" fmla="*/ 802350 h 2543228"/>
              <a:gd name="connsiteX21" fmla="*/ 509954 w 669681"/>
              <a:gd name="connsiteY21" fmla="*/ 538581 h 2543228"/>
              <a:gd name="connsiteX22" fmla="*/ 597877 w 669681"/>
              <a:gd name="connsiteY22" fmla="*/ 459450 h 2543228"/>
              <a:gd name="connsiteX23" fmla="*/ 659423 w 669681"/>
              <a:gd name="connsiteY23" fmla="*/ 301189 h 2543228"/>
              <a:gd name="connsiteX24" fmla="*/ 659423 w 669681"/>
              <a:gd name="connsiteY24" fmla="*/ 169304 h 2543228"/>
              <a:gd name="connsiteX25" fmla="*/ 580292 w 669681"/>
              <a:gd name="connsiteY25" fmla="*/ 81381 h 254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9681" h="2543228">
                <a:moveTo>
                  <a:pt x="580292" y="81381"/>
                </a:moveTo>
                <a:cubicBezTo>
                  <a:pt x="495187" y="54385"/>
                  <a:pt x="235253" y="0"/>
                  <a:pt x="148795" y="7327"/>
                </a:cubicBezTo>
                <a:cubicBezTo>
                  <a:pt x="62337" y="14654"/>
                  <a:pt x="70226" y="48524"/>
                  <a:pt x="61546" y="125343"/>
                </a:cubicBezTo>
                <a:cubicBezTo>
                  <a:pt x="52866" y="202162"/>
                  <a:pt x="89388" y="384716"/>
                  <a:pt x="96715" y="468243"/>
                </a:cubicBezTo>
                <a:cubicBezTo>
                  <a:pt x="104042" y="551770"/>
                  <a:pt x="105508" y="523927"/>
                  <a:pt x="105508" y="626504"/>
                </a:cubicBezTo>
                <a:cubicBezTo>
                  <a:pt x="105508" y="729081"/>
                  <a:pt x="101111" y="984058"/>
                  <a:pt x="96715" y="1083704"/>
                </a:cubicBezTo>
                <a:cubicBezTo>
                  <a:pt x="92319" y="1183350"/>
                  <a:pt x="76200" y="1173093"/>
                  <a:pt x="79131" y="1224381"/>
                </a:cubicBezTo>
                <a:cubicBezTo>
                  <a:pt x="82062" y="1275669"/>
                  <a:pt x="108439" y="1313770"/>
                  <a:pt x="114300" y="1391435"/>
                </a:cubicBezTo>
                <a:cubicBezTo>
                  <a:pt x="120161" y="1469100"/>
                  <a:pt x="117231" y="1583401"/>
                  <a:pt x="114300" y="1690374"/>
                </a:cubicBezTo>
                <a:cubicBezTo>
                  <a:pt x="111369" y="1797347"/>
                  <a:pt x="114300" y="1905786"/>
                  <a:pt x="96715" y="2033274"/>
                </a:cubicBezTo>
                <a:cubicBezTo>
                  <a:pt x="79130" y="2160762"/>
                  <a:pt x="17584" y="2373243"/>
                  <a:pt x="8792" y="2455304"/>
                </a:cubicBezTo>
                <a:cubicBezTo>
                  <a:pt x="0" y="2537366"/>
                  <a:pt x="32238" y="2518316"/>
                  <a:pt x="43961" y="2525643"/>
                </a:cubicBezTo>
                <a:cubicBezTo>
                  <a:pt x="55684" y="2532970"/>
                  <a:pt x="48358" y="2543228"/>
                  <a:pt x="79131" y="2499266"/>
                </a:cubicBezTo>
                <a:cubicBezTo>
                  <a:pt x="109904" y="2455305"/>
                  <a:pt x="184639" y="2316093"/>
                  <a:pt x="228600" y="2261874"/>
                </a:cubicBezTo>
                <a:cubicBezTo>
                  <a:pt x="272561" y="2207655"/>
                  <a:pt x="322385" y="2209119"/>
                  <a:pt x="342900" y="2173950"/>
                </a:cubicBezTo>
                <a:cubicBezTo>
                  <a:pt x="363415" y="2138781"/>
                  <a:pt x="359019" y="2074304"/>
                  <a:pt x="351692" y="2050858"/>
                </a:cubicBezTo>
                <a:cubicBezTo>
                  <a:pt x="344365" y="2027412"/>
                  <a:pt x="291611" y="2113870"/>
                  <a:pt x="298938" y="2033274"/>
                </a:cubicBezTo>
                <a:cubicBezTo>
                  <a:pt x="306265" y="1952678"/>
                  <a:pt x="366346" y="1675719"/>
                  <a:pt x="395654" y="1567281"/>
                </a:cubicBezTo>
                <a:cubicBezTo>
                  <a:pt x="424962" y="1458843"/>
                  <a:pt x="474785" y="1447120"/>
                  <a:pt x="474785" y="1382643"/>
                </a:cubicBezTo>
                <a:cubicBezTo>
                  <a:pt x="474785" y="1318166"/>
                  <a:pt x="395654" y="1277135"/>
                  <a:pt x="395654" y="1180420"/>
                </a:cubicBezTo>
                <a:cubicBezTo>
                  <a:pt x="395654" y="1083705"/>
                  <a:pt x="455735" y="909323"/>
                  <a:pt x="474785" y="802350"/>
                </a:cubicBezTo>
                <a:cubicBezTo>
                  <a:pt x="493835" y="695377"/>
                  <a:pt x="489439" y="595731"/>
                  <a:pt x="509954" y="538581"/>
                </a:cubicBezTo>
                <a:cubicBezTo>
                  <a:pt x="530469" y="481431"/>
                  <a:pt x="572966" y="499015"/>
                  <a:pt x="597877" y="459450"/>
                </a:cubicBezTo>
                <a:cubicBezTo>
                  <a:pt x="622788" y="419885"/>
                  <a:pt x="649165" y="349547"/>
                  <a:pt x="659423" y="301189"/>
                </a:cubicBezTo>
                <a:cubicBezTo>
                  <a:pt x="669681" y="252831"/>
                  <a:pt x="668215" y="205939"/>
                  <a:pt x="659423" y="169304"/>
                </a:cubicBezTo>
                <a:cubicBezTo>
                  <a:pt x="650631" y="132669"/>
                  <a:pt x="665397" y="108377"/>
                  <a:pt x="580292" y="8138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7"/>
          <p:cNvGrpSpPr/>
          <p:nvPr/>
        </p:nvGrpSpPr>
        <p:grpSpPr>
          <a:xfrm rot="1027658">
            <a:off x="1289289" y="1186313"/>
            <a:ext cx="753208" cy="3047646"/>
            <a:chOff x="3214678" y="428604"/>
            <a:chExt cx="753208" cy="304764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Forme libre 4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3238500" y="428604"/>
              <a:ext cx="681404" cy="1965081"/>
              <a:chOff x="3238500" y="428604"/>
              <a:chExt cx="681404" cy="1965081"/>
            </a:xfrm>
            <a:grpFill/>
          </p:grpSpPr>
          <p:sp>
            <p:nvSpPr>
              <p:cNvPr id="7" name="Forme libre 4"/>
              <p:cNvSpPr/>
              <p:nvPr/>
            </p:nvSpPr>
            <p:spPr>
              <a:xfrm>
                <a:off x="3238500" y="1487366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Forme libre 7"/>
              <p:cNvSpPr/>
              <p:nvPr/>
            </p:nvSpPr>
            <p:spPr>
              <a:xfrm>
                <a:off x="3428992" y="42860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grpSp>
        <p:nvGrpSpPr>
          <p:cNvPr id="9" name="Groupe 16"/>
          <p:cNvGrpSpPr/>
          <p:nvPr/>
        </p:nvGrpSpPr>
        <p:grpSpPr>
          <a:xfrm rot="2960949">
            <a:off x="1500165" y="4071942"/>
            <a:ext cx="285752" cy="285752"/>
            <a:chOff x="5143504" y="1285860"/>
            <a:chExt cx="285752" cy="285752"/>
          </a:xfrm>
        </p:grpSpPr>
        <p:sp>
          <p:nvSpPr>
            <p:cNvPr id="10" name="Ellipse 9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11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12" name="Connecteur droit 11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14" name="Connecteur droit avec flèche 13"/>
          <p:cNvCxnSpPr/>
          <p:nvPr/>
        </p:nvCxnSpPr>
        <p:spPr>
          <a:xfrm rot="16200000" flipH="1">
            <a:off x="525858" y="5474876"/>
            <a:ext cx="2236557" cy="2191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rot="16200000" flipV="1">
            <a:off x="204387" y="5081968"/>
            <a:ext cx="2522310" cy="359382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428992" y="2857496"/>
            <a:ext cx="4856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à la verticale du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428992" y="3214686"/>
            <a:ext cx="245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PAS de déplacement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28992" y="4143380"/>
            <a:ext cx="5411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devant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428992" y="4572008"/>
            <a:ext cx="2125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Rotation ARRIERE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428992" y="1928802"/>
            <a:ext cx="3052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tronc est penché en arrière 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714347" y="6286520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ZoneTexte 21"/>
          <p:cNvSpPr txBox="1"/>
          <p:nvPr/>
        </p:nvSpPr>
        <p:spPr>
          <a:xfrm>
            <a:off x="3428992" y="5214950"/>
            <a:ext cx="4580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Leger balayage du tronc vers l’arrière</a:t>
            </a:r>
          </a:p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… et éventuellement lancé et blocage des bras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428992" y="5929330"/>
            <a:ext cx="505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è"/>
            </a:pPr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Rotation ARRIERE</a:t>
            </a:r>
          </a:p>
          <a:p>
            <a:r>
              <a:rPr lang="fr-BE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    … plus ou moins de rotation selon lancé des bras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Arc 23"/>
          <p:cNvSpPr/>
          <p:nvPr/>
        </p:nvSpPr>
        <p:spPr>
          <a:xfrm flipH="1">
            <a:off x="1071537" y="1857364"/>
            <a:ext cx="857256" cy="714380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357289" y="4214818"/>
            <a:ext cx="362676" cy="2527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2" grpId="0"/>
      <p:bldP spid="23" grpId="0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Rotations Arrières</a:t>
            </a:r>
            <a:endParaRPr lang="fr-BE" dirty="0"/>
          </a:p>
        </p:txBody>
      </p:sp>
      <p:sp>
        <p:nvSpPr>
          <p:cNvPr id="3" name="Forme libre 2"/>
          <p:cNvSpPr/>
          <p:nvPr/>
        </p:nvSpPr>
        <p:spPr>
          <a:xfrm rot="676509">
            <a:off x="976186" y="4427881"/>
            <a:ext cx="919162" cy="2038350"/>
          </a:xfrm>
          <a:custGeom>
            <a:avLst/>
            <a:gdLst>
              <a:gd name="connsiteX0" fmla="*/ 144462 w 919162"/>
              <a:gd name="connsiteY0" fmla="*/ 30162 h 2038350"/>
              <a:gd name="connsiteX1" fmla="*/ 53975 w 919162"/>
              <a:gd name="connsiteY1" fmla="*/ 6350 h 2038350"/>
              <a:gd name="connsiteX2" fmla="*/ 6350 w 919162"/>
              <a:gd name="connsiteY2" fmla="*/ 68262 h 2038350"/>
              <a:gd name="connsiteX3" fmla="*/ 15875 w 919162"/>
              <a:gd name="connsiteY3" fmla="*/ 187325 h 2038350"/>
              <a:gd name="connsiteX4" fmla="*/ 68262 w 919162"/>
              <a:gd name="connsiteY4" fmla="*/ 449262 h 2038350"/>
              <a:gd name="connsiteX5" fmla="*/ 115887 w 919162"/>
              <a:gd name="connsiteY5" fmla="*/ 744537 h 2038350"/>
              <a:gd name="connsiteX6" fmla="*/ 125412 w 919162"/>
              <a:gd name="connsiteY6" fmla="*/ 958850 h 2038350"/>
              <a:gd name="connsiteX7" fmla="*/ 134937 w 919162"/>
              <a:gd name="connsiteY7" fmla="*/ 1130300 h 2038350"/>
              <a:gd name="connsiteX8" fmla="*/ 115887 w 919162"/>
              <a:gd name="connsiteY8" fmla="*/ 1216025 h 2038350"/>
              <a:gd name="connsiteX9" fmla="*/ 144462 w 919162"/>
              <a:gd name="connsiteY9" fmla="*/ 1277937 h 2038350"/>
              <a:gd name="connsiteX10" fmla="*/ 201612 w 919162"/>
              <a:gd name="connsiteY10" fmla="*/ 1339850 h 2038350"/>
              <a:gd name="connsiteX11" fmla="*/ 377825 w 919162"/>
              <a:gd name="connsiteY11" fmla="*/ 1454150 h 2038350"/>
              <a:gd name="connsiteX12" fmla="*/ 520700 w 919162"/>
              <a:gd name="connsiteY12" fmla="*/ 1597025 h 2038350"/>
              <a:gd name="connsiteX13" fmla="*/ 706437 w 919162"/>
              <a:gd name="connsiteY13" fmla="*/ 1792287 h 2038350"/>
              <a:gd name="connsiteX14" fmla="*/ 820737 w 919162"/>
              <a:gd name="connsiteY14" fmla="*/ 1949450 h 2038350"/>
              <a:gd name="connsiteX15" fmla="*/ 858837 w 919162"/>
              <a:gd name="connsiteY15" fmla="*/ 2025650 h 2038350"/>
              <a:gd name="connsiteX16" fmla="*/ 896937 w 919162"/>
              <a:gd name="connsiteY16" fmla="*/ 2025650 h 2038350"/>
              <a:gd name="connsiteX17" fmla="*/ 915987 w 919162"/>
              <a:gd name="connsiteY17" fmla="*/ 1973262 h 2038350"/>
              <a:gd name="connsiteX18" fmla="*/ 877887 w 919162"/>
              <a:gd name="connsiteY18" fmla="*/ 1854200 h 2038350"/>
              <a:gd name="connsiteX19" fmla="*/ 887412 w 919162"/>
              <a:gd name="connsiteY19" fmla="*/ 1630362 h 2038350"/>
              <a:gd name="connsiteX20" fmla="*/ 849312 w 919162"/>
              <a:gd name="connsiteY20" fmla="*/ 1592262 h 2038350"/>
              <a:gd name="connsiteX21" fmla="*/ 820737 w 919162"/>
              <a:gd name="connsiteY21" fmla="*/ 1592262 h 2038350"/>
              <a:gd name="connsiteX22" fmla="*/ 787400 w 919162"/>
              <a:gd name="connsiteY22" fmla="*/ 1601787 h 2038350"/>
              <a:gd name="connsiteX23" fmla="*/ 763587 w 919162"/>
              <a:gd name="connsiteY23" fmla="*/ 1577975 h 2038350"/>
              <a:gd name="connsiteX24" fmla="*/ 587375 w 919162"/>
              <a:gd name="connsiteY24" fmla="*/ 1425575 h 2038350"/>
              <a:gd name="connsiteX25" fmla="*/ 482600 w 919162"/>
              <a:gd name="connsiteY25" fmla="*/ 1225550 h 2038350"/>
              <a:gd name="connsiteX26" fmla="*/ 444500 w 919162"/>
              <a:gd name="connsiteY26" fmla="*/ 1196975 h 2038350"/>
              <a:gd name="connsiteX27" fmla="*/ 425450 w 919162"/>
              <a:gd name="connsiteY27" fmla="*/ 1116012 h 2038350"/>
              <a:gd name="connsiteX28" fmla="*/ 454025 w 919162"/>
              <a:gd name="connsiteY28" fmla="*/ 930275 h 2038350"/>
              <a:gd name="connsiteX29" fmla="*/ 492125 w 919162"/>
              <a:gd name="connsiteY29" fmla="*/ 763587 h 2038350"/>
              <a:gd name="connsiteX30" fmla="*/ 492125 w 919162"/>
              <a:gd name="connsiteY30" fmla="*/ 630237 h 2038350"/>
              <a:gd name="connsiteX31" fmla="*/ 492125 w 919162"/>
              <a:gd name="connsiteY31" fmla="*/ 530225 h 2038350"/>
              <a:gd name="connsiteX32" fmla="*/ 501650 w 919162"/>
              <a:gd name="connsiteY32" fmla="*/ 487362 h 2038350"/>
              <a:gd name="connsiteX33" fmla="*/ 549275 w 919162"/>
              <a:gd name="connsiteY33" fmla="*/ 444500 h 2038350"/>
              <a:gd name="connsiteX34" fmla="*/ 620712 w 919162"/>
              <a:gd name="connsiteY34" fmla="*/ 273050 h 2038350"/>
              <a:gd name="connsiteX35" fmla="*/ 601662 w 919162"/>
              <a:gd name="connsiteY35" fmla="*/ 130175 h 2038350"/>
              <a:gd name="connsiteX36" fmla="*/ 534987 w 919162"/>
              <a:gd name="connsiteY36" fmla="*/ 77787 h 2038350"/>
              <a:gd name="connsiteX37" fmla="*/ 373062 w 919162"/>
              <a:gd name="connsiteY37" fmla="*/ 53975 h 2038350"/>
              <a:gd name="connsiteX38" fmla="*/ 144462 w 919162"/>
              <a:gd name="connsiteY38" fmla="*/ 30162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9162" h="2038350">
                <a:moveTo>
                  <a:pt x="144462" y="30162"/>
                </a:moveTo>
                <a:cubicBezTo>
                  <a:pt x="110728" y="15081"/>
                  <a:pt x="76994" y="0"/>
                  <a:pt x="53975" y="6350"/>
                </a:cubicBezTo>
                <a:cubicBezTo>
                  <a:pt x="30956" y="12700"/>
                  <a:pt x="12700" y="38100"/>
                  <a:pt x="6350" y="68262"/>
                </a:cubicBezTo>
                <a:cubicBezTo>
                  <a:pt x="0" y="98424"/>
                  <a:pt x="5556" y="123825"/>
                  <a:pt x="15875" y="187325"/>
                </a:cubicBezTo>
                <a:cubicBezTo>
                  <a:pt x="26194" y="250825"/>
                  <a:pt x="51593" y="356393"/>
                  <a:pt x="68262" y="449262"/>
                </a:cubicBezTo>
                <a:cubicBezTo>
                  <a:pt x="84931" y="542131"/>
                  <a:pt x="106362" y="659606"/>
                  <a:pt x="115887" y="744537"/>
                </a:cubicBezTo>
                <a:cubicBezTo>
                  <a:pt x="125412" y="829468"/>
                  <a:pt x="122237" y="894556"/>
                  <a:pt x="125412" y="958850"/>
                </a:cubicBezTo>
                <a:cubicBezTo>
                  <a:pt x="128587" y="1023144"/>
                  <a:pt x="136524" y="1087438"/>
                  <a:pt x="134937" y="1130300"/>
                </a:cubicBezTo>
                <a:cubicBezTo>
                  <a:pt x="133350" y="1173162"/>
                  <a:pt x="114300" y="1191419"/>
                  <a:pt x="115887" y="1216025"/>
                </a:cubicBezTo>
                <a:cubicBezTo>
                  <a:pt x="117474" y="1240631"/>
                  <a:pt x="130175" y="1257300"/>
                  <a:pt x="144462" y="1277937"/>
                </a:cubicBezTo>
                <a:cubicBezTo>
                  <a:pt x="158749" y="1298574"/>
                  <a:pt x="162718" y="1310481"/>
                  <a:pt x="201612" y="1339850"/>
                </a:cubicBezTo>
                <a:cubicBezTo>
                  <a:pt x="240506" y="1369219"/>
                  <a:pt x="324644" y="1411288"/>
                  <a:pt x="377825" y="1454150"/>
                </a:cubicBezTo>
                <a:cubicBezTo>
                  <a:pt x="431006" y="1497012"/>
                  <a:pt x="465931" y="1540669"/>
                  <a:pt x="520700" y="1597025"/>
                </a:cubicBezTo>
                <a:cubicBezTo>
                  <a:pt x="575469" y="1653381"/>
                  <a:pt x="656431" y="1733550"/>
                  <a:pt x="706437" y="1792287"/>
                </a:cubicBezTo>
                <a:cubicBezTo>
                  <a:pt x="756443" y="1851024"/>
                  <a:pt x="795337" y="1910556"/>
                  <a:pt x="820737" y="1949450"/>
                </a:cubicBezTo>
                <a:cubicBezTo>
                  <a:pt x="846137" y="1988344"/>
                  <a:pt x="846137" y="2012950"/>
                  <a:pt x="858837" y="2025650"/>
                </a:cubicBezTo>
                <a:cubicBezTo>
                  <a:pt x="871537" y="2038350"/>
                  <a:pt x="887412" y="2034381"/>
                  <a:pt x="896937" y="2025650"/>
                </a:cubicBezTo>
                <a:cubicBezTo>
                  <a:pt x="906462" y="2016919"/>
                  <a:pt x="919162" y="2001837"/>
                  <a:pt x="915987" y="1973262"/>
                </a:cubicBezTo>
                <a:cubicBezTo>
                  <a:pt x="912812" y="1944687"/>
                  <a:pt x="882650" y="1911350"/>
                  <a:pt x="877887" y="1854200"/>
                </a:cubicBezTo>
                <a:cubicBezTo>
                  <a:pt x="873125" y="1797050"/>
                  <a:pt x="892174" y="1674018"/>
                  <a:pt x="887412" y="1630362"/>
                </a:cubicBezTo>
                <a:cubicBezTo>
                  <a:pt x="882650" y="1586706"/>
                  <a:pt x="860424" y="1598612"/>
                  <a:pt x="849312" y="1592262"/>
                </a:cubicBezTo>
                <a:cubicBezTo>
                  <a:pt x="838200" y="1585912"/>
                  <a:pt x="831056" y="1590675"/>
                  <a:pt x="820737" y="1592262"/>
                </a:cubicBezTo>
                <a:cubicBezTo>
                  <a:pt x="810418" y="1593850"/>
                  <a:pt x="796925" y="1604168"/>
                  <a:pt x="787400" y="1601787"/>
                </a:cubicBezTo>
                <a:cubicBezTo>
                  <a:pt x="777875" y="1599406"/>
                  <a:pt x="796924" y="1607344"/>
                  <a:pt x="763587" y="1577975"/>
                </a:cubicBezTo>
                <a:cubicBezTo>
                  <a:pt x="730250" y="1548606"/>
                  <a:pt x="634206" y="1484312"/>
                  <a:pt x="587375" y="1425575"/>
                </a:cubicBezTo>
                <a:cubicBezTo>
                  <a:pt x="540544" y="1366838"/>
                  <a:pt x="506412" y="1263650"/>
                  <a:pt x="482600" y="1225550"/>
                </a:cubicBezTo>
                <a:cubicBezTo>
                  <a:pt x="458788" y="1187450"/>
                  <a:pt x="454025" y="1215231"/>
                  <a:pt x="444500" y="1196975"/>
                </a:cubicBezTo>
                <a:cubicBezTo>
                  <a:pt x="434975" y="1178719"/>
                  <a:pt x="423863" y="1160462"/>
                  <a:pt x="425450" y="1116012"/>
                </a:cubicBezTo>
                <a:cubicBezTo>
                  <a:pt x="427038" y="1071562"/>
                  <a:pt x="442913" y="989012"/>
                  <a:pt x="454025" y="930275"/>
                </a:cubicBezTo>
                <a:cubicBezTo>
                  <a:pt x="465137" y="871538"/>
                  <a:pt x="485775" y="813593"/>
                  <a:pt x="492125" y="763587"/>
                </a:cubicBezTo>
                <a:cubicBezTo>
                  <a:pt x="498475" y="713581"/>
                  <a:pt x="492125" y="630237"/>
                  <a:pt x="492125" y="630237"/>
                </a:cubicBezTo>
                <a:cubicBezTo>
                  <a:pt x="492125" y="591343"/>
                  <a:pt x="490537" y="554038"/>
                  <a:pt x="492125" y="530225"/>
                </a:cubicBezTo>
                <a:cubicBezTo>
                  <a:pt x="493713" y="506412"/>
                  <a:pt x="492125" y="501649"/>
                  <a:pt x="501650" y="487362"/>
                </a:cubicBezTo>
                <a:cubicBezTo>
                  <a:pt x="511175" y="473075"/>
                  <a:pt x="529431" y="480219"/>
                  <a:pt x="549275" y="444500"/>
                </a:cubicBezTo>
                <a:cubicBezTo>
                  <a:pt x="569119" y="408781"/>
                  <a:pt x="611981" y="325438"/>
                  <a:pt x="620712" y="273050"/>
                </a:cubicBezTo>
                <a:cubicBezTo>
                  <a:pt x="629443" y="220663"/>
                  <a:pt x="615949" y="162719"/>
                  <a:pt x="601662" y="130175"/>
                </a:cubicBezTo>
                <a:cubicBezTo>
                  <a:pt x="587375" y="97631"/>
                  <a:pt x="573087" y="90487"/>
                  <a:pt x="534987" y="77787"/>
                </a:cubicBezTo>
                <a:cubicBezTo>
                  <a:pt x="496887" y="65087"/>
                  <a:pt x="373062" y="53975"/>
                  <a:pt x="373062" y="53975"/>
                </a:cubicBezTo>
                <a:lnTo>
                  <a:pt x="144462" y="301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7"/>
          <p:cNvGrpSpPr/>
          <p:nvPr/>
        </p:nvGrpSpPr>
        <p:grpSpPr>
          <a:xfrm rot="1135042">
            <a:off x="1457922" y="1552540"/>
            <a:ext cx="816227" cy="2960266"/>
            <a:chOff x="3214678" y="515984"/>
            <a:chExt cx="816227" cy="296026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Forme libre 4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3300834" y="515984"/>
              <a:ext cx="730071" cy="1965081"/>
              <a:chOff x="3300834" y="515984"/>
              <a:chExt cx="730071" cy="1965081"/>
            </a:xfrm>
            <a:grpFill/>
          </p:grpSpPr>
          <p:sp>
            <p:nvSpPr>
              <p:cNvPr id="7" name="Forme libre 4"/>
              <p:cNvSpPr/>
              <p:nvPr/>
            </p:nvSpPr>
            <p:spPr>
              <a:xfrm rot="709302">
                <a:off x="3300834" y="1483015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Forme libre 7"/>
              <p:cNvSpPr/>
              <p:nvPr/>
            </p:nvSpPr>
            <p:spPr>
              <a:xfrm rot="1026962">
                <a:off x="3660162" y="51598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cxnSp>
        <p:nvCxnSpPr>
          <p:cNvPr id="9" name="Connecteur droit avec flèche 8"/>
          <p:cNvCxnSpPr>
            <a:endCxn id="16" idx="4"/>
          </p:cNvCxnSpPr>
          <p:nvPr/>
        </p:nvCxnSpPr>
        <p:spPr>
          <a:xfrm rot="16200000" flipH="1">
            <a:off x="597297" y="5403438"/>
            <a:ext cx="2236557" cy="2191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 flipV="1">
            <a:off x="928662" y="4286256"/>
            <a:ext cx="716571" cy="2236557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428992" y="2928934"/>
            <a:ext cx="4588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au dessus du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428992" y="3286124"/>
            <a:ext cx="2373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Pas de déplacement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28992" y="4214818"/>
            <a:ext cx="5411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devant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428992" y="4643446"/>
            <a:ext cx="2125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Rotation ARRIERE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28992" y="2000240"/>
            <a:ext cx="3052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tronc est penché en arrière 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Forme libre 15"/>
          <p:cNvSpPr/>
          <p:nvPr/>
        </p:nvSpPr>
        <p:spPr>
          <a:xfrm>
            <a:off x="714348" y="6215082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ZoneTexte 16"/>
          <p:cNvSpPr txBox="1"/>
          <p:nvPr/>
        </p:nvSpPr>
        <p:spPr>
          <a:xfrm>
            <a:off x="3428992" y="5286388"/>
            <a:ext cx="4580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Balayage du tronc vers l’arrière</a:t>
            </a:r>
          </a:p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… et éventuellement lancé et blocage des bras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28992" y="6000768"/>
            <a:ext cx="505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è"/>
            </a:pPr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Rotation ARRIERE</a:t>
            </a:r>
          </a:p>
          <a:p>
            <a:r>
              <a:rPr lang="fr-BE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    … plus ou moins de rotation selon lancé des bras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 flipH="1">
            <a:off x="1142976" y="2285992"/>
            <a:ext cx="1214446" cy="1143008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0" name="Groupe 16"/>
          <p:cNvGrpSpPr/>
          <p:nvPr/>
        </p:nvGrpSpPr>
        <p:grpSpPr>
          <a:xfrm rot="2532359">
            <a:off x="1571604" y="4286256"/>
            <a:ext cx="285752" cy="285752"/>
            <a:chOff x="5143504" y="1285860"/>
            <a:chExt cx="285752" cy="285752"/>
          </a:xfrm>
        </p:grpSpPr>
        <p:sp>
          <p:nvSpPr>
            <p:cNvPr id="21" name="Ellipse 20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22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23" name="Connecteur droit 22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25" name="Connecteur droit avec flèche 24"/>
          <p:cNvCxnSpPr/>
          <p:nvPr/>
        </p:nvCxnSpPr>
        <p:spPr>
          <a:xfrm>
            <a:off x="1000100" y="4429132"/>
            <a:ext cx="714380" cy="158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Rotations Arrières</a:t>
            </a:r>
            <a:endParaRPr lang="fr-BE" dirty="0"/>
          </a:p>
        </p:txBody>
      </p:sp>
      <p:sp>
        <p:nvSpPr>
          <p:cNvPr id="3" name="Forme libre 2"/>
          <p:cNvSpPr/>
          <p:nvPr/>
        </p:nvSpPr>
        <p:spPr>
          <a:xfrm>
            <a:off x="785786" y="4249267"/>
            <a:ext cx="919162" cy="2038350"/>
          </a:xfrm>
          <a:custGeom>
            <a:avLst/>
            <a:gdLst>
              <a:gd name="connsiteX0" fmla="*/ 144462 w 919162"/>
              <a:gd name="connsiteY0" fmla="*/ 30162 h 2038350"/>
              <a:gd name="connsiteX1" fmla="*/ 53975 w 919162"/>
              <a:gd name="connsiteY1" fmla="*/ 6350 h 2038350"/>
              <a:gd name="connsiteX2" fmla="*/ 6350 w 919162"/>
              <a:gd name="connsiteY2" fmla="*/ 68262 h 2038350"/>
              <a:gd name="connsiteX3" fmla="*/ 15875 w 919162"/>
              <a:gd name="connsiteY3" fmla="*/ 187325 h 2038350"/>
              <a:gd name="connsiteX4" fmla="*/ 68262 w 919162"/>
              <a:gd name="connsiteY4" fmla="*/ 449262 h 2038350"/>
              <a:gd name="connsiteX5" fmla="*/ 115887 w 919162"/>
              <a:gd name="connsiteY5" fmla="*/ 744537 h 2038350"/>
              <a:gd name="connsiteX6" fmla="*/ 125412 w 919162"/>
              <a:gd name="connsiteY6" fmla="*/ 958850 h 2038350"/>
              <a:gd name="connsiteX7" fmla="*/ 134937 w 919162"/>
              <a:gd name="connsiteY7" fmla="*/ 1130300 h 2038350"/>
              <a:gd name="connsiteX8" fmla="*/ 115887 w 919162"/>
              <a:gd name="connsiteY8" fmla="*/ 1216025 h 2038350"/>
              <a:gd name="connsiteX9" fmla="*/ 144462 w 919162"/>
              <a:gd name="connsiteY9" fmla="*/ 1277937 h 2038350"/>
              <a:gd name="connsiteX10" fmla="*/ 201612 w 919162"/>
              <a:gd name="connsiteY10" fmla="*/ 1339850 h 2038350"/>
              <a:gd name="connsiteX11" fmla="*/ 377825 w 919162"/>
              <a:gd name="connsiteY11" fmla="*/ 1454150 h 2038350"/>
              <a:gd name="connsiteX12" fmla="*/ 520700 w 919162"/>
              <a:gd name="connsiteY12" fmla="*/ 1597025 h 2038350"/>
              <a:gd name="connsiteX13" fmla="*/ 706437 w 919162"/>
              <a:gd name="connsiteY13" fmla="*/ 1792287 h 2038350"/>
              <a:gd name="connsiteX14" fmla="*/ 820737 w 919162"/>
              <a:gd name="connsiteY14" fmla="*/ 1949450 h 2038350"/>
              <a:gd name="connsiteX15" fmla="*/ 858837 w 919162"/>
              <a:gd name="connsiteY15" fmla="*/ 2025650 h 2038350"/>
              <a:gd name="connsiteX16" fmla="*/ 896937 w 919162"/>
              <a:gd name="connsiteY16" fmla="*/ 2025650 h 2038350"/>
              <a:gd name="connsiteX17" fmla="*/ 915987 w 919162"/>
              <a:gd name="connsiteY17" fmla="*/ 1973262 h 2038350"/>
              <a:gd name="connsiteX18" fmla="*/ 877887 w 919162"/>
              <a:gd name="connsiteY18" fmla="*/ 1854200 h 2038350"/>
              <a:gd name="connsiteX19" fmla="*/ 887412 w 919162"/>
              <a:gd name="connsiteY19" fmla="*/ 1630362 h 2038350"/>
              <a:gd name="connsiteX20" fmla="*/ 849312 w 919162"/>
              <a:gd name="connsiteY20" fmla="*/ 1592262 h 2038350"/>
              <a:gd name="connsiteX21" fmla="*/ 820737 w 919162"/>
              <a:gd name="connsiteY21" fmla="*/ 1592262 h 2038350"/>
              <a:gd name="connsiteX22" fmla="*/ 787400 w 919162"/>
              <a:gd name="connsiteY22" fmla="*/ 1601787 h 2038350"/>
              <a:gd name="connsiteX23" fmla="*/ 763587 w 919162"/>
              <a:gd name="connsiteY23" fmla="*/ 1577975 h 2038350"/>
              <a:gd name="connsiteX24" fmla="*/ 587375 w 919162"/>
              <a:gd name="connsiteY24" fmla="*/ 1425575 h 2038350"/>
              <a:gd name="connsiteX25" fmla="*/ 482600 w 919162"/>
              <a:gd name="connsiteY25" fmla="*/ 1225550 h 2038350"/>
              <a:gd name="connsiteX26" fmla="*/ 444500 w 919162"/>
              <a:gd name="connsiteY26" fmla="*/ 1196975 h 2038350"/>
              <a:gd name="connsiteX27" fmla="*/ 425450 w 919162"/>
              <a:gd name="connsiteY27" fmla="*/ 1116012 h 2038350"/>
              <a:gd name="connsiteX28" fmla="*/ 454025 w 919162"/>
              <a:gd name="connsiteY28" fmla="*/ 930275 h 2038350"/>
              <a:gd name="connsiteX29" fmla="*/ 492125 w 919162"/>
              <a:gd name="connsiteY29" fmla="*/ 763587 h 2038350"/>
              <a:gd name="connsiteX30" fmla="*/ 492125 w 919162"/>
              <a:gd name="connsiteY30" fmla="*/ 630237 h 2038350"/>
              <a:gd name="connsiteX31" fmla="*/ 492125 w 919162"/>
              <a:gd name="connsiteY31" fmla="*/ 530225 h 2038350"/>
              <a:gd name="connsiteX32" fmla="*/ 501650 w 919162"/>
              <a:gd name="connsiteY32" fmla="*/ 487362 h 2038350"/>
              <a:gd name="connsiteX33" fmla="*/ 549275 w 919162"/>
              <a:gd name="connsiteY33" fmla="*/ 444500 h 2038350"/>
              <a:gd name="connsiteX34" fmla="*/ 620712 w 919162"/>
              <a:gd name="connsiteY34" fmla="*/ 273050 h 2038350"/>
              <a:gd name="connsiteX35" fmla="*/ 601662 w 919162"/>
              <a:gd name="connsiteY35" fmla="*/ 130175 h 2038350"/>
              <a:gd name="connsiteX36" fmla="*/ 534987 w 919162"/>
              <a:gd name="connsiteY36" fmla="*/ 77787 h 2038350"/>
              <a:gd name="connsiteX37" fmla="*/ 373062 w 919162"/>
              <a:gd name="connsiteY37" fmla="*/ 53975 h 2038350"/>
              <a:gd name="connsiteX38" fmla="*/ 144462 w 919162"/>
              <a:gd name="connsiteY38" fmla="*/ 30162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9162" h="2038350">
                <a:moveTo>
                  <a:pt x="144462" y="30162"/>
                </a:moveTo>
                <a:cubicBezTo>
                  <a:pt x="110728" y="15081"/>
                  <a:pt x="76994" y="0"/>
                  <a:pt x="53975" y="6350"/>
                </a:cubicBezTo>
                <a:cubicBezTo>
                  <a:pt x="30956" y="12700"/>
                  <a:pt x="12700" y="38100"/>
                  <a:pt x="6350" y="68262"/>
                </a:cubicBezTo>
                <a:cubicBezTo>
                  <a:pt x="0" y="98424"/>
                  <a:pt x="5556" y="123825"/>
                  <a:pt x="15875" y="187325"/>
                </a:cubicBezTo>
                <a:cubicBezTo>
                  <a:pt x="26194" y="250825"/>
                  <a:pt x="51593" y="356393"/>
                  <a:pt x="68262" y="449262"/>
                </a:cubicBezTo>
                <a:cubicBezTo>
                  <a:pt x="84931" y="542131"/>
                  <a:pt x="106362" y="659606"/>
                  <a:pt x="115887" y="744537"/>
                </a:cubicBezTo>
                <a:cubicBezTo>
                  <a:pt x="125412" y="829468"/>
                  <a:pt x="122237" y="894556"/>
                  <a:pt x="125412" y="958850"/>
                </a:cubicBezTo>
                <a:cubicBezTo>
                  <a:pt x="128587" y="1023144"/>
                  <a:pt x="136524" y="1087438"/>
                  <a:pt x="134937" y="1130300"/>
                </a:cubicBezTo>
                <a:cubicBezTo>
                  <a:pt x="133350" y="1173162"/>
                  <a:pt x="114300" y="1191419"/>
                  <a:pt x="115887" y="1216025"/>
                </a:cubicBezTo>
                <a:cubicBezTo>
                  <a:pt x="117474" y="1240631"/>
                  <a:pt x="130175" y="1257300"/>
                  <a:pt x="144462" y="1277937"/>
                </a:cubicBezTo>
                <a:cubicBezTo>
                  <a:pt x="158749" y="1298574"/>
                  <a:pt x="162718" y="1310481"/>
                  <a:pt x="201612" y="1339850"/>
                </a:cubicBezTo>
                <a:cubicBezTo>
                  <a:pt x="240506" y="1369219"/>
                  <a:pt x="324644" y="1411288"/>
                  <a:pt x="377825" y="1454150"/>
                </a:cubicBezTo>
                <a:cubicBezTo>
                  <a:pt x="431006" y="1497012"/>
                  <a:pt x="465931" y="1540669"/>
                  <a:pt x="520700" y="1597025"/>
                </a:cubicBezTo>
                <a:cubicBezTo>
                  <a:pt x="575469" y="1653381"/>
                  <a:pt x="656431" y="1733550"/>
                  <a:pt x="706437" y="1792287"/>
                </a:cubicBezTo>
                <a:cubicBezTo>
                  <a:pt x="756443" y="1851024"/>
                  <a:pt x="795337" y="1910556"/>
                  <a:pt x="820737" y="1949450"/>
                </a:cubicBezTo>
                <a:cubicBezTo>
                  <a:pt x="846137" y="1988344"/>
                  <a:pt x="846137" y="2012950"/>
                  <a:pt x="858837" y="2025650"/>
                </a:cubicBezTo>
                <a:cubicBezTo>
                  <a:pt x="871537" y="2038350"/>
                  <a:pt x="887412" y="2034381"/>
                  <a:pt x="896937" y="2025650"/>
                </a:cubicBezTo>
                <a:cubicBezTo>
                  <a:pt x="906462" y="2016919"/>
                  <a:pt x="919162" y="2001837"/>
                  <a:pt x="915987" y="1973262"/>
                </a:cubicBezTo>
                <a:cubicBezTo>
                  <a:pt x="912812" y="1944687"/>
                  <a:pt x="882650" y="1911350"/>
                  <a:pt x="877887" y="1854200"/>
                </a:cubicBezTo>
                <a:cubicBezTo>
                  <a:pt x="873125" y="1797050"/>
                  <a:pt x="892174" y="1674018"/>
                  <a:pt x="887412" y="1630362"/>
                </a:cubicBezTo>
                <a:cubicBezTo>
                  <a:pt x="882650" y="1586706"/>
                  <a:pt x="860424" y="1598612"/>
                  <a:pt x="849312" y="1592262"/>
                </a:cubicBezTo>
                <a:cubicBezTo>
                  <a:pt x="838200" y="1585912"/>
                  <a:pt x="831056" y="1590675"/>
                  <a:pt x="820737" y="1592262"/>
                </a:cubicBezTo>
                <a:cubicBezTo>
                  <a:pt x="810418" y="1593850"/>
                  <a:pt x="796925" y="1604168"/>
                  <a:pt x="787400" y="1601787"/>
                </a:cubicBezTo>
                <a:cubicBezTo>
                  <a:pt x="777875" y="1599406"/>
                  <a:pt x="796924" y="1607344"/>
                  <a:pt x="763587" y="1577975"/>
                </a:cubicBezTo>
                <a:cubicBezTo>
                  <a:pt x="730250" y="1548606"/>
                  <a:pt x="634206" y="1484312"/>
                  <a:pt x="587375" y="1425575"/>
                </a:cubicBezTo>
                <a:cubicBezTo>
                  <a:pt x="540544" y="1366838"/>
                  <a:pt x="506412" y="1263650"/>
                  <a:pt x="482600" y="1225550"/>
                </a:cubicBezTo>
                <a:cubicBezTo>
                  <a:pt x="458788" y="1187450"/>
                  <a:pt x="454025" y="1215231"/>
                  <a:pt x="444500" y="1196975"/>
                </a:cubicBezTo>
                <a:cubicBezTo>
                  <a:pt x="434975" y="1178719"/>
                  <a:pt x="423863" y="1160462"/>
                  <a:pt x="425450" y="1116012"/>
                </a:cubicBezTo>
                <a:cubicBezTo>
                  <a:pt x="427038" y="1071562"/>
                  <a:pt x="442913" y="989012"/>
                  <a:pt x="454025" y="930275"/>
                </a:cubicBezTo>
                <a:cubicBezTo>
                  <a:pt x="465137" y="871538"/>
                  <a:pt x="485775" y="813593"/>
                  <a:pt x="492125" y="763587"/>
                </a:cubicBezTo>
                <a:cubicBezTo>
                  <a:pt x="498475" y="713581"/>
                  <a:pt x="492125" y="630237"/>
                  <a:pt x="492125" y="630237"/>
                </a:cubicBezTo>
                <a:cubicBezTo>
                  <a:pt x="492125" y="591343"/>
                  <a:pt x="490537" y="554038"/>
                  <a:pt x="492125" y="530225"/>
                </a:cubicBezTo>
                <a:cubicBezTo>
                  <a:pt x="493713" y="506412"/>
                  <a:pt x="492125" y="501649"/>
                  <a:pt x="501650" y="487362"/>
                </a:cubicBezTo>
                <a:cubicBezTo>
                  <a:pt x="511175" y="473075"/>
                  <a:pt x="529431" y="480219"/>
                  <a:pt x="549275" y="444500"/>
                </a:cubicBezTo>
                <a:cubicBezTo>
                  <a:pt x="569119" y="408781"/>
                  <a:pt x="611981" y="325438"/>
                  <a:pt x="620712" y="273050"/>
                </a:cubicBezTo>
                <a:cubicBezTo>
                  <a:pt x="629443" y="220663"/>
                  <a:pt x="615949" y="162719"/>
                  <a:pt x="601662" y="130175"/>
                </a:cubicBezTo>
                <a:cubicBezTo>
                  <a:pt x="587375" y="97631"/>
                  <a:pt x="573087" y="90487"/>
                  <a:pt x="534987" y="77787"/>
                </a:cubicBezTo>
                <a:cubicBezTo>
                  <a:pt x="496887" y="65087"/>
                  <a:pt x="373062" y="53975"/>
                  <a:pt x="373062" y="53975"/>
                </a:cubicBezTo>
                <a:lnTo>
                  <a:pt x="144462" y="301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" name="Groupe 7"/>
          <p:cNvGrpSpPr/>
          <p:nvPr/>
        </p:nvGrpSpPr>
        <p:grpSpPr>
          <a:xfrm rot="1374139">
            <a:off x="1166631" y="1467465"/>
            <a:ext cx="816227" cy="2960266"/>
            <a:chOff x="3214678" y="515984"/>
            <a:chExt cx="816227" cy="296026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Forme libre 4"/>
            <p:cNvSpPr/>
            <p:nvPr/>
          </p:nvSpPr>
          <p:spPr>
            <a:xfrm>
              <a:off x="3214678" y="221455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3300834" y="515984"/>
              <a:ext cx="730071" cy="1965081"/>
              <a:chOff x="3300834" y="515984"/>
              <a:chExt cx="730071" cy="1965081"/>
            </a:xfrm>
            <a:grpFill/>
          </p:grpSpPr>
          <p:sp>
            <p:nvSpPr>
              <p:cNvPr id="7" name="Forme libre 4"/>
              <p:cNvSpPr/>
              <p:nvPr/>
            </p:nvSpPr>
            <p:spPr>
              <a:xfrm rot="709302">
                <a:off x="3300834" y="1483015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Forme libre 7"/>
              <p:cNvSpPr/>
              <p:nvPr/>
            </p:nvSpPr>
            <p:spPr>
              <a:xfrm rot="1026962">
                <a:off x="3660162" y="515984"/>
                <a:ext cx="370743" cy="196508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cxnSp>
        <p:nvCxnSpPr>
          <p:cNvPr id="9" name="Connecteur droit avec flèche 8"/>
          <p:cNvCxnSpPr/>
          <p:nvPr/>
        </p:nvCxnSpPr>
        <p:spPr>
          <a:xfrm rot="5400000">
            <a:off x="194958" y="5282181"/>
            <a:ext cx="2143140" cy="158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rot="16200000" flipV="1">
            <a:off x="-30044" y="4649927"/>
            <a:ext cx="2236558" cy="1073762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408874" y="3139835"/>
            <a:ext cx="4811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</a:rPr>
              <a:t>Le centre de gravité est en avant du point d’appui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408874" y="3497025"/>
            <a:ext cx="2595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 Déplacement en avant</a:t>
            </a:r>
            <a:endParaRPr lang="fr-B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08874" y="4425719"/>
            <a:ext cx="5411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</a:rPr>
              <a:t>Le vecteur de poussée passe devant le centre de gravité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408874" y="4854347"/>
            <a:ext cx="2125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 Rotation ARRIERE</a:t>
            </a:r>
            <a:endParaRPr lang="fr-B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08874" y="2211141"/>
            <a:ext cx="3052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1">
                    <a:lumMod val="75000"/>
                  </a:schemeClr>
                </a:solidFill>
              </a:rPr>
              <a:t>Le tronc est penché en arrière </a:t>
            </a:r>
            <a:endParaRPr lang="fr-B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Forme libre 15"/>
          <p:cNvSpPr/>
          <p:nvPr/>
        </p:nvSpPr>
        <p:spPr>
          <a:xfrm>
            <a:off x="694230" y="5997355"/>
            <a:ext cx="1968012" cy="326781"/>
          </a:xfrm>
          <a:custGeom>
            <a:avLst/>
            <a:gdLst>
              <a:gd name="connsiteX0" fmla="*/ 0 w 1968012"/>
              <a:gd name="connsiteY0" fmla="*/ 0 h 326781"/>
              <a:gd name="connsiteX1" fmla="*/ 386862 w 1968012"/>
              <a:gd name="connsiteY1" fmla="*/ 17585 h 326781"/>
              <a:gd name="connsiteX2" fmla="*/ 712177 w 1968012"/>
              <a:gd name="connsiteY2" fmla="*/ 193431 h 326781"/>
              <a:gd name="connsiteX3" fmla="*/ 888023 w 1968012"/>
              <a:gd name="connsiteY3" fmla="*/ 307731 h 326781"/>
              <a:gd name="connsiteX4" fmla="*/ 1002323 w 1968012"/>
              <a:gd name="connsiteY4" fmla="*/ 307731 h 326781"/>
              <a:gd name="connsiteX5" fmla="*/ 1169377 w 1968012"/>
              <a:gd name="connsiteY5" fmla="*/ 237393 h 326781"/>
              <a:gd name="connsiteX6" fmla="*/ 1362808 w 1968012"/>
              <a:gd name="connsiteY6" fmla="*/ 96716 h 326781"/>
              <a:gd name="connsiteX7" fmla="*/ 1714500 w 1968012"/>
              <a:gd name="connsiteY7" fmla="*/ 17585 h 326781"/>
              <a:gd name="connsiteX8" fmla="*/ 1934308 w 1968012"/>
              <a:gd name="connsiteY8" fmla="*/ 8793 h 326781"/>
              <a:gd name="connsiteX9" fmla="*/ 1916723 w 1968012"/>
              <a:gd name="connsiteY9" fmla="*/ 8793 h 32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8012" h="326781">
                <a:moveTo>
                  <a:pt x="0" y="0"/>
                </a:moveTo>
                <a:lnTo>
                  <a:pt x="386862" y="17585"/>
                </a:lnTo>
                <a:cubicBezTo>
                  <a:pt x="505558" y="49824"/>
                  <a:pt x="628650" y="145073"/>
                  <a:pt x="712177" y="193431"/>
                </a:cubicBezTo>
                <a:cubicBezTo>
                  <a:pt x="795704" y="241789"/>
                  <a:pt x="839665" y="288681"/>
                  <a:pt x="888023" y="307731"/>
                </a:cubicBezTo>
                <a:cubicBezTo>
                  <a:pt x="936381" y="326781"/>
                  <a:pt x="955431" y="319454"/>
                  <a:pt x="1002323" y="307731"/>
                </a:cubicBezTo>
                <a:cubicBezTo>
                  <a:pt x="1049215" y="296008"/>
                  <a:pt x="1109296" y="272562"/>
                  <a:pt x="1169377" y="237393"/>
                </a:cubicBezTo>
                <a:cubicBezTo>
                  <a:pt x="1229458" y="202224"/>
                  <a:pt x="1271954" y="133351"/>
                  <a:pt x="1362808" y="96716"/>
                </a:cubicBezTo>
                <a:cubicBezTo>
                  <a:pt x="1453662" y="60081"/>
                  <a:pt x="1619250" y="32239"/>
                  <a:pt x="1714500" y="17585"/>
                </a:cubicBezTo>
                <a:cubicBezTo>
                  <a:pt x="1809750" y="2931"/>
                  <a:pt x="1900604" y="10258"/>
                  <a:pt x="1934308" y="8793"/>
                </a:cubicBezTo>
                <a:cubicBezTo>
                  <a:pt x="1968012" y="7328"/>
                  <a:pt x="1942367" y="8060"/>
                  <a:pt x="1916723" y="879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ZoneTexte 16"/>
          <p:cNvSpPr txBox="1"/>
          <p:nvPr/>
        </p:nvSpPr>
        <p:spPr>
          <a:xfrm>
            <a:off x="3408874" y="5497289"/>
            <a:ext cx="4580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Balayage du tronc vers l’arrière</a:t>
            </a:r>
          </a:p>
          <a:p>
            <a:r>
              <a:rPr lang="fr-BE" dirty="0" smtClean="0">
                <a:solidFill>
                  <a:schemeClr val="accent6">
                    <a:lumMod val="75000"/>
                  </a:schemeClr>
                </a:solidFill>
              </a:rPr>
              <a:t>… et éventuellement lancé et blocage des bras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08874" y="6211669"/>
            <a:ext cx="505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è"/>
            </a:pPr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Rotation ARRIERE</a:t>
            </a:r>
          </a:p>
          <a:p>
            <a:r>
              <a:rPr lang="fr-BE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fr-BE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    … plus ou moins de rotation selon lancé des bras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 flipH="1">
            <a:off x="1122858" y="2068265"/>
            <a:ext cx="1214446" cy="1143008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0" name="Groupe 16"/>
          <p:cNvGrpSpPr/>
          <p:nvPr/>
        </p:nvGrpSpPr>
        <p:grpSpPr>
          <a:xfrm rot="2532359">
            <a:off x="1110361" y="3984594"/>
            <a:ext cx="285752" cy="285752"/>
            <a:chOff x="5143504" y="1285860"/>
            <a:chExt cx="285752" cy="285752"/>
          </a:xfrm>
        </p:grpSpPr>
        <p:sp>
          <p:nvSpPr>
            <p:cNvPr id="21" name="Ellipse 20"/>
            <p:cNvSpPr/>
            <p:nvPr/>
          </p:nvSpPr>
          <p:spPr>
            <a:xfrm>
              <a:off x="5143504" y="1285860"/>
              <a:ext cx="285752" cy="285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22" name="Groupe 15"/>
            <p:cNvGrpSpPr/>
            <p:nvPr/>
          </p:nvGrpSpPr>
          <p:grpSpPr>
            <a:xfrm>
              <a:off x="5143504" y="1690667"/>
              <a:ext cx="285752" cy="428628"/>
              <a:chOff x="6000760" y="1214422"/>
              <a:chExt cx="428628" cy="428628"/>
            </a:xfrm>
          </p:grpSpPr>
          <p:cxnSp>
            <p:nvCxnSpPr>
              <p:cNvPr id="23" name="Connecteur droit 22"/>
              <p:cNvCxnSpPr/>
              <p:nvPr/>
            </p:nvCxnSpPr>
            <p:spPr>
              <a:xfrm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rot="5400000">
                <a:off x="6000760" y="1428736"/>
                <a:ext cx="428628" cy="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25" name="Connecteur droit avec flèche 24"/>
          <p:cNvCxnSpPr/>
          <p:nvPr/>
        </p:nvCxnSpPr>
        <p:spPr>
          <a:xfrm flipV="1">
            <a:off x="551353" y="4134435"/>
            <a:ext cx="559177" cy="553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rot="10800000">
            <a:off x="1265734" y="6425983"/>
            <a:ext cx="428628" cy="158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triangle" w="lg" len="lg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252728"/>
          </a:xfrm>
        </p:spPr>
        <p:txBody>
          <a:bodyPr/>
          <a:lstStyle/>
          <a:p>
            <a:r>
              <a:rPr lang="fr-BE" dirty="0" smtClean="0"/>
              <a:t>Accélération du salto</a:t>
            </a:r>
            <a:endParaRPr lang="fr-BE" dirty="0"/>
          </a:p>
        </p:txBody>
      </p:sp>
      <p:sp>
        <p:nvSpPr>
          <p:cNvPr id="3" name="Ellipse 2"/>
          <p:cNvSpPr/>
          <p:nvPr/>
        </p:nvSpPr>
        <p:spPr>
          <a:xfrm>
            <a:off x="785786" y="1571612"/>
            <a:ext cx="4429156" cy="44291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llipse 3"/>
          <p:cNvSpPr/>
          <p:nvPr/>
        </p:nvSpPr>
        <p:spPr>
          <a:xfrm>
            <a:off x="5143504" y="3857628"/>
            <a:ext cx="2928958" cy="292895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Ellipse 4"/>
          <p:cNvSpPr/>
          <p:nvPr/>
        </p:nvSpPr>
        <p:spPr>
          <a:xfrm>
            <a:off x="1571604" y="1571612"/>
            <a:ext cx="4429156" cy="44291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Ellipse 5"/>
          <p:cNvSpPr/>
          <p:nvPr/>
        </p:nvSpPr>
        <p:spPr>
          <a:xfrm>
            <a:off x="5786414" y="785794"/>
            <a:ext cx="3357586" cy="32147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42844" y="6143644"/>
            <a:ext cx="1143008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1x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2786050" y="3857628"/>
            <a:ext cx="1214446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1.3x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7143736" y="3071810"/>
            <a:ext cx="1071570" cy="785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3x</a:t>
            </a: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6072198" y="5929330"/>
            <a:ext cx="121444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4.5x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6000728" y="1000108"/>
            <a:ext cx="2543228" cy="2331305"/>
            <a:chOff x="5400897" y="1602995"/>
            <a:chExt cx="2543228" cy="2331305"/>
          </a:xfrm>
        </p:grpSpPr>
        <p:sp>
          <p:nvSpPr>
            <p:cNvPr id="12" name="Forme libre 11"/>
            <p:cNvSpPr/>
            <p:nvPr/>
          </p:nvSpPr>
          <p:spPr>
            <a:xfrm rot="4445620">
              <a:off x="6337670" y="2327846"/>
              <a:ext cx="669681" cy="2543228"/>
            </a:xfrm>
            <a:custGeom>
              <a:avLst/>
              <a:gdLst>
                <a:gd name="connsiteX0" fmla="*/ 580292 w 669681"/>
                <a:gd name="connsiteY0" fmla="*/ 21980 h 2483827"/>
                <a:gd name="connsiteX1" fmla="*/ 123092 w 669681"/>
                <a:gd name="connsiteY1" fmla="*/ 13188 h 2483827"/>
                <a:gd name="connsiteX2" fmla="*/ 61546 w 669681"/>
                <a:gd name="connsiteY2" fmla="*/ 65942 h 2483827"/>
                <a:gd name="connsiteX3" fmla="*/ 96715 w 669681"/>
                <a:gd name="connsiteY3" fmla="*/ 408842 h 2483827"/>
                <a:gd name="connsiteX4" fmla="*/ 105508 w 669681"/>
                <a:gd name="connsiteY4" fmla="*/ 567103 h 2483827"/>
                <a:gd name="connsiteX5" fmla="*/ 96715 w 669681"/>
                <a:gd name="connsiteY5" fmla="*/ 1024303 h 2483827"/>
                <a:gd name="connsiteX6" fmla="*/ 79131 w 669681"/>
                <a:gd name="connsiteY6" fmla="*/ 1164980 h 2483827"/>
                <a:gd name="connsiteX7" fmla="*/ 114300 w 669681"/>
                <a:gd name="connsiteY7" fmla="*/ 1332034 h 2483827"/>
                <a:gd name="connsiteX8" fmla="*/ 114300 w 669681"/>
                <a:gd name="connsiteY8" fmla="*/ 1630973 h 2483827"/>
                <a:gd name="connsiteX9" fmla="*/ 96715 w 669681"/>
                <a:gd name="connsiteY9" fmla="*/ 1973873 h 2483827"/>
                <a:gd name="connsiteX10" fmla="*/ 8792 w 669681"/>
                <a:gd name="connsiteY10" fmla="*/ 2395903 h 2483827"/>
                <a:gd name="connsiteX11" fmla="*/ 43961 w 669681"/>
                <a:gd name="connsiteY11" fmla="*/ 2466242 h 2483827"/>
                <a:gd name="connsiteX12" fmla="*/ 79131 w 669681"/>
                <a:gd name="connsiteY12" fmla="*/ 2439865 h 2483827"/>
                <a:gd name="connsiteX13" fmla="*/ 228600 w 669681"/>
                <a:gd name="connsiteY13" fmla="*/ 2202473 h 2483827"/>
                <a:gd name="connsiteX14" fmla="*/ 342900 w 669681"/>
                <a:gd name="connsiteY14" fmla="*/ 2114549 h 2483827"/>
                <a:gd name="connsiteX15" fmla="*/ 351692 w 669681"/>
                <a:gd name="connsiteY15" fmla="*/ 1991457 h 2483827"/>
                <a:gd name="connsiteX16" fmla="*/ 298938 w 669681"/>
                <a:gd name="connsiteY16" fmla="*/ 1973873 h 2483827"/>
                <a:gd name="connsiteX17" fmla="*/ 395654 w 669681"/>
                <a:gd name="connsiteY17" fmla="*/ 1507880 h 2483827"/>
                <a:gd name="connsiteX18" fmla="*/ 474785 w 669681"/>
                <a:gd name="connsiteY18" fmla="*/ 1323242 h 2483827"/>
                <a:gd name="connsiteX19" fmla="*/ 395654 w 669681"/>
                <a:gd name="connsiteY19" fmla="*/ 1121019 h 2483827"/>
                <a:gd name="connsiteX20" fmla="*/ 474785 w 669681"/>
                <a:gd name="connsiteY20" fmla="*/ 742949 h 2483827"/>
                <a:gd name="connsiteX21" fmla="*/ 509954 w 669681"/>
                <a:gd name="connsiteY21" fmla="*/ 479180 h 2483827"/>
                <a:gd name="connsiteX22" fmla="*/ 597877 w 669681"/>
                <a:gd name="connsiteY22" fmla="*/ 400049 h 2483827"/>
                <a:gd name="connsiteX23" fmla="*/ 659423 w 669681"/>
                <a:gd name="connsiteY23" fmla="*/ 241788 h 2483827"/>
                <a:gd name="connsiteX24" fmla="*/ 659423 w 669681"/>
                <a:gd name="connsiteY24" fmla="*/ 109903 h 2483827"/>
                <a:gd name="connsiteX25" fmla="*/ 580292 w 669681"/>
                <a:gd name="connsiteY25" fmla="*/ 21980 h 2483827"/>
                <a:gd name="connsiteX0" fmla="*/ 580292 w 669681"/>
                <a:gd name="connsiteY0" fmla="*/ 81381 h 2543228"/>
                <a:gd name="connsiteX1" fmla="*/ 148795 w 669681"/>
                <a:gd name="connsiteY1" fmla="*/ 7327 h 2543228"/>
                <a:gd name="connsiteX2" fmla="*/ 61546 w 669681"/>
                <a:gd name="connsiteY2" fmla="*/ 125343 h 2543228"/>
                <a:gd name="connsiteX3" fmla="*/ 96715 w 669681"/>
                <a:gd name="connsiteY3" fmla="*/ 468243 h 2543228"/>
                <a:gd name="connsiteX4" fmla="*/ 105508 w 669681"/>
                <a:gd name="connsiteY4" fmla="*/ 626504 h 2543228"/>
                <a:gd name="connsiteX5" fmla="*/ 96715 w 669681"/>
                <a:gd name="connsiteY5" fmla="*/ 1083704 h 2543228"/>
                <a:gd name="connsiteX6" fmla="*/ 79131 w 669681"/>
                <a:gd name="connsiteY6" fmla="*/ 1224381 h 2543228"/>
                <a:gd name="connsiteX7" fmla="*/ 114300 w 669681"/>
                <a:gd name="connsiteY7" fmla="*/ 1391435 h 2543228"/>
                <a:gd name="connsiteX8" fmla="*/ 114300 w 669681"/>
                <a:gd name="connsiteY8" fmla="*/ 1690374 h 2543228"/>
                <a:gd name="connsiteX9" fmla="*/ 96715 w 669681"/>
                <a:gd name="connsiteY9" fmla="*/ 2033274 h 2543228"/>
                <a:gd name="connsiteX10" fmla="*/ 8792 w 669681"/>
                <a:gd name="connsiteY10" fmla="*/ 2455304 h 2543228"/>
                <a:gd name="connsiteX11" fmla="*/ 43961 w 669681"/>
                <a:gd name="connsiteY11" fmla="*/ 2525643 h 2543228"/>
                <a:gd name="connsiteX12" fmla="*/ 79131 w 669681"/>
                <a:gd name="connsiteY12" fmla="*/ 2499266 h 2543228"/>
                <a:gd name="connsiteX13" fmla="*/ 228600 w 669681"/>
                <a:gd name="connsiteY13" fmla="*/ 2261874 h 2543228"/>
                <a:gd name="connsiteX14" fmla="*/ 342900 w 669681"/>
                <a:gd name="connsiteY14" fmla="*/ 2173950 h 2543228"/>
                <a:gd name="connsiteX15" fmla="*/ 351692 w 669681"/>
                <a:gd name="connsiteY15" fmla="*/ 2050858 h 2543228"/>
                <a:gd name="connsiteX16" fmla="*/ 298938 w 669681"/>
                <a:gd name="connsiteY16" fmla="*/ 2033274 h 2543228"/>
                <a:gd name="connsiteX17" fmla="*/ 395654 w 669681"/>
                <a:gd name="connsiteY17" fmla="*/ 1567281 h 2543228"/>
                <a:gd name="connsiteX18" fmla="*/ 474785 w 669681"/>
                <a:gd name="connsiteY18" fmla="*/ 1382643 h 2543228"/>
                <a:gd name="connsiteX19" fmla="*/ 395654 w 669681"/>
                <a:gd name="connsiteY19" fmla="*/ 1180420 h 2543228"/>
                <a:gd name="connsiteX20" fmla="*/ 474785 w 669681"/>
                <a:gd name="connsiteY20" fmla="*/ 802350 h 2543228"/>
                <a:gd name="connsiteX21" fmla="*/ 509954 w 669681"/>
                <a:gd name="connsiteY21" fmla="*/ 538581 h 2543228"/>
                <a:gd name="connsiteX22" fmla="*/ 597877 w 669681"/>
                <a:gd name="connsiteY22" fmla="*/ 459450 h 2543228"/>
                <a:gd name="connsiteX23" fmla="*/ 659423 w 669681"/>
                <a:gd name="connsiteY23" fmla="*/ 301189 h 2543228"/>
                <a:gd name="connsiteX24" fmla="*/ 659423 w 669681"/>
                <a:gd name="connsiteY24" fmla="*/ 169304 h 2543228"/>
                <a:gd name="connsiteX25" fmla="*/ 580292 w 669681"/>
                <a:gd name="connsiteY25" fmla="*/ 81381 h 254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9681" h="2543228">
                  <a:moveTo>
                    <a:pt x="580292" y="81381"/>
                  </a:moveTo>
                  <a:cubicBezTo>
                    <a:pt x="495187" y="54385"/>
                    <a:pt x="235253" y="0"/>
                    <a:pt x="148795" y="7327"/>
                  </a:cubicBezTo>
                  <a:cubicBezTo>
                    <a:pt x="62337" y="14654"/>
                    <a:pt x="70226" y="48524"/>
                    <a:pt x="61546" y="125343"/>
                  </a:cubicBezTo>
                  <a:cubicBezTo>
                    <a:pt x="52866" y="202162"/>
                    <a:pt x="89388" y="384716"/>
                    <a:pt x="96715" y="468243"/>
                  </a:cubicBezTo>
                  <a:cubicBezTo>
                    <a:pt x="104042" y="551770"/>
                    <a:pt x="105508" y="523927"/>
                    <a:pt x="105508" y="626504"/>
                  </a:cubicBezTo>
                  <a:cubicBezTo>
                    <a:pt x="105508" y="729081"/>
                    <a:pt x="101111" y="984058"/>
                    <a:pt x="96715" y="1083704"/>
                  </a:cubicBezTo>
                  <a:cubicBezTo>
                    <a:pt x="92319" y="1183350"/>
                    <a:pt x="76200" y="1173093"/>
                    <a:pt x="79131" y="1224381"/>
                  </a:cubicBezTo>
                  <a:cubicBezTo>
                    <a:pt x="82062" y="1275669"/>
                    <a:pt x="108439" y="1313770"/>
                    <a:pt x="114300" y="1391435"/>
                  </a:cubicBezTo>
                  <a:cubicBezTo>
                    <a:pt x="120161" y="1469100"/>
                    <a:pt x="117231" y="1583401"/>
                    <a:pt x="114300" y="1690374"/>
                  </a:cubicBezTo>
                  <a:cubicBezTo>
                    <a:pt x="111369" y="1797347"/>
                    <a:pt x="114300" y="1905786"/>
                    <a:pt x="96715" y="2033274"/>
                  </a:cubicBezTo>
                  <a:cubicBezTo>
                    <a:pt x="79130" y="2160762"/>
                    <a:pt x="17584" y="2373243"/>
                    <a:pt x="8792" y="2455304"/>
                  </a:cubicBezTo>
                  <a:cubicBezTo>
                    <a:pt x="0" y="2537366"/>
                    <a:pt x="32238" y="2518316"/>
                    <a:pt x="43961" y="2525643"/>
                  </a:cubicBezTo>
                  <a:cubicBezTo>
                    <a:pt x="55684" y="2532970"/>
                    <a:pt x="48358" y="2543228"/>
                    <a:pt x="79131" y="2499266"/>
                  </a:cubicBezTo>
                  <a:cubicBezTo>
                    <a:pt x="109904" y="2455305"/>
                    <a:pt x="184639" y="2316093"/>
                    <a:pt x="228600" y="2261874"/>
                  </a:cubicBezTo>
                  <a:cubicBezTo>
                    <a:pt x="272561" y="2207655"/>
                    <a:pt x="322385" y="2209119"/>
                    <a:pt x="342900" y="2173950"/>
                  </a:cubicBezTo>
                  <a:cubicBezTo>
                    <a:pt x="363415" y="2138781"/>
                    <a:pt x="359019" y="2074304"/>
                    <a:pt x="351692" y="2050858"/>
                  </a:cubicBezTo>
                  <a:cubicBezTo>
                    <a:pt x="344365" y="2027412"/>
                    <a:pt x="291611" y="2113870"/>
                    <a:pt x="298938" y="2033274"/>
                  </a:cubicBezTo>
                  <a:cubicBezTo>
                    <a:pt x="306265" y="1952678"/>
                    <a:pt x="366346" y="1675719"/>
                    <a:pt x="395654" y="1567281"/>
                  </a:cubicBezTo>
                  <a:cubicBezTo>
                    <a:pt x="424962" y="1458843"/>
                    <a:pt x="474785" y="1447120"/>
                    <a:pt x="474785" y="1382643"/>
                  </a:cubicBezTo>
                  <a:cubicBezTo>
                    <a:pt x="474785" y="1318166"/>
                    <a:pt x="395654" y="1277135"/>
                    <a:pt x="395654" y="1180420"/>
                  </a:cubicBezTo>
                  <a:cubicBezTo>
                    <a:pt x="395654" y="1083705"/>
                    <a:pt x="455735" y="909323"/>
                    <a:pt x="474785" y="802350"/>
                  </a:cubicBezTo>
                  <a:cubicBezTo>
                    <a:pt x="493835" y="695377"/>
                    <a:pt x="489439" y="595731"/>
                    <a:pt x="509954" y="538581"/>
                  </a:cubicBezTo>
                  <a:cubicBezTo>
                    <a:pt x="530469" y="481431"/>
                    <a:pt x="572966" y="499015"/>
                    <a:pt x="597877" y="459450"/>
                  </a:cubicBezTo>
                  <a:cubicBezTo>
                    <a:pt x="622788" y="419885"/>
                    <a:pt x="649165" y="349547"/>
                    <a:pt x="659423" y="301189"/>
                  </a:cubicBezTo>
                  <a:cubicBezTo>
                    <a:pt x="669681" y="252831"/>
                    <a:pt x="668215" y="205939"/>
                    <a:pt x="659423" y="169304"/>
                  </a:cubicBezTo>
                  <a:cubicBezTo>
                    <a:pt x="650631" y="132669"/>
                    <a:pt x="665397" y="108377"/>
                    <a:pt x="580292" y="8138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13" name="Groupe 7"/>
            <p:cNvGrpSpPr/>
            <p:nvPr/>
          </p:nvGrpSpPr>
          <p:grpSpPr>
            <a:xfrm rot="20770563">
              <a:off x="5472856" y="1602995"/>
              <a:ext cx="2294174" cy="1960077"/>
              <a:chOff x="1673712" y="1516173"/>
              <a:chExt cx="2294174" cy="1960077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4" name="Forme libre 13"/>
              <p:cNvSpPr/>
              <p:nvPr/>
            </p:nvSpPr>
            <p:spPr>
              <a:xfrm>
                <a:off x="3214678" y="2214554"/>
                <a:ext cx="753208" cy="1261696"/>
              </a:xfrm>
              <a:custGeom>
                <a:avLst/>
                <a:gdLst>
                  <a:gd name="connsiteX0" fmla="*/ 212481 w 753208"/>
                  <a:gd name="connsiteY0" fmla="*/ 1465 h 1261696"/>
                  <a:gd name="connsiteX1" fmla="*/ 106973 w 753208"/>
                  <a:gd name="connsiteY1" fmla="*/ 36635 h 1261696"/>
                  <a:gd name="connsiteX2" fmla="*/ 45427 w 753208"/>
                  <a:gd name="connsiteY2" fmla="*/ 177312 h 1261696"/>
                  <a:gd name="connsiteX3" fmla="*/ 19050 w 753208"/>
                  <a:gd name="connsiteY3" fmla="*/ 511419 h 1261696"/>
                  <a:gd name="connsiteX4" fmla="*/ 159727 w 753208"/>
                  <a:gd name="connsiteY4" fmla="*/ 836735 h 1261696"/>
                  <a:gd name="connsiteX5" fmla="*/ 221273 w 753208"/>
                  <a:gd name="connsiteY5" fmla="*/ 1179635 h 1261696"/>
                  <a:gd name="connsiteX6" fmla="*/ 265235 w 753208"/>
                  <a:gd name="connsiteY6" fmla="*/ 1249973 h 1261696"/>
                  <a:gd name="connsiteX7" fmla="*/ 678473 w 753208"/>
                  <a:gd name="connsiteY7" fmla="*/ 1249973 h 1261696"/>
                  <a:gd name="connsiteX8" fmla="*/ 713643 w 753208"/>
                  <a:gd name="connsiteY8" fmla="*/ 1179635 h 1261696"/>
                  <a:gd name="connsiteX9" fmla="*/ 704850 w 753208"/>
                  <a:gd name="connsiteY9" fmla="*/ 1021373 h 1261696"/>
                  <a:gd name="connsiteX10" fmla="*/ 687266 w 753208"/>
                  <a:gd name="connsiteY10" fmla="*/ 854319 h 1261696"/>
                  <a:gd name="connsiteX11" fmla="*/ 687266 w 753208"/>
                  <a:gd name="connsiteY11" fmla="*/ 643304 h 1261696"/>
                  <a:gd name="connsiteX12" fmla="*/ 713643 w 753208"/>
                  <a:gd name="connsiteY12" fmla="*/ 405912 h 1261696"/>
                  <a:gd name="connsiteX13" fmla="*/ 643304 w 753208"/>
                  <a:gd name="connsiteY13" fmla="*/ 168519 h 1261696"/>
                  <a:gd name="connsiteX14" fmla="*/ 564173 w 753208"/>
                  <a:gd name="connsiteY14" fmla="*/ 27842 h 1261696"/>
                  <a:gd name="connsiteX15" fmla="*/ 212481 w 753208"/>
                  <a:gd name="connsiteY15" fmla="*/ 1465 h 126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53208" h="1261696">
                    <a:moveTo>
                      <a:pt x="212481" y="1465"/>
                    </a:moveTo>
                    <a:cubicBezTo>
                      <a:pt x="136281" y="2931"/>
                      <a:pt x="134815" y="7327"/>
                      <a:pt x="106973" y="36635"/>
                    </a:cubicBezTo>
                    <a:cubicBezTo>
                      <a:pt x="79131" y="65943"/>
                      <a:pt x="60081" y="98181"/>
                      <a:pt x="45427" y="177312"/>
                    </a:cubicBezTo>
                    <a:cubicBezTo>
                      <a:pt x="30773" y="256443"/>
                      <a:pt x="0" y="401515"/>
                      <a:pt x="19050" y="511419"/>
                    </a:cubicBezTo>
                    <a:cubicBezTo>
                      <a:pt x="38100" y="621323"/>
                      <a:pt x="126023" y="725366"/>
                      <a:pt x="159727" y="836735"/>
                    </a:cubicBezTo>
                    <a:cubicBezTo>
                      <a:pt x="193431" y="948104"/>
                      <a:pt x="203688" y="1110762"/>
                      <a:pt x="221273" y="1179635"/>
                    </a:cubicBezTo>
                    <a:cubicBezTo>
                      <a:pt x="238858" y="1248508"/>
                      <a:pt x="189035" y="1238250"/>
                      <a:pt x="265235" y="1249973"/>
                    </a:cubicBezTo>
                    <a:cubicBezTo>
                      <a:pt x="341435" y="1261696"/>
                      <a:pt x="603738" y="1261696"/>
                      <a:pt x="678473" y="1249973"/>
                    </a:cubicBezTo>
                    <a:cubicBezTo>
                      <a:pt x="753208" y="1238250"/>
                      <a:pt x="709247" y="1217735"/>
                      <a:pt x="713643" y="1179635"/>
                    </a:cubicBezTo>
                    <a:cubicBezTo>
                      <a:pt x="718039" y="1141535"/>
                      <a:pt x="709246" y="1075592"/>
                      <a:pt x="704850" y="1021373"/>
                    </a:cubicBezTo>
                    <a:cubicBezTo>
                      <a:pt x="700454" y="967154"/>
                      <a:pt x="690197" y="917330"/>
                      <a:pt x="687266" y="854319"/>
                    </a:cubicBezTo>
                    <a:cubicBezTo>
                      <a:pt x="684335" y="791308"/>
                      <a:pt x="682870" y="718038"/>
                      <a:pt x="687266" y="643304"/>
                    </a:cubicBezTo>
                    <a:cubicBezTo>
                      <a:pt x="691662" y="568570"/>
                      <a:pt x="720970" y="485043"/>
                      <a:pt x="713643" y="405912"/>
                    </a:cubicBezTo>
                    <a:cubicBezTo>
                      <a:pt x="706316" y="326781"/>
                      <a:pt x="668216" y="231531"/>
                      <a:pt x="643304" y="168519"/>
                    </a:cubicBezTo>
                    <a:cubicBezTo>
                      <a:pt x="618392" y="105507"/>
                      <a:pt x="634512" y="55684"/>
                      <a:pt x="564173" y="27842"/>
                    </a:cubicBezTo>
                    <a:cubicBezTo>
                      <a:pt x="493835" y="0"/>
                      <a:pt x="288681" y="0"/>
                      <a:pt x="212481" y="146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15" name="Groupe 5"/>
              <p:cNvGrpSpPr/>
              <p:nvPr/>
            </p:nvGrpSpPr>
            <p:grpSpPr>
              <a:xfrm>
                <a:off x="1673712" y="1516173"/>
                <a:ext cx="2046508" cy="1415547"/>
                <a:chOff x="1673712" y="1516173"/>
                <a:chExt cx="2046508" cy="1415547"/>
              </a:xfrm>
              <a:grpFill/>
            </p:grpSpPr>
            <p:sp>
              <p:nvSpPr>
                <p:cNvPr id="16" name="Forme libre 15"/>
                <p:cNvSpPr/>
                <p:nvPr/>
              </p:nvSpPr>
              <p:spPr>
                <a:xfrm rot="20572342">
                  <a:off x="3038816" y="1516173"/>
                  <a:ext cx="681404" cy="735622"/>
                </a:xfrm>
                <a:custGeom>
                  <a:avLst/>
                  <a:gdLst>
                    <a:gd name="connsiteX0" fmla="*/ 111369 w 681404"/>
                    <a:gd name="connsiteY0" fmla="*/ 288680 h 735622"/>
                    <a:gd name="connsiteX1" fmla="*/ 111369 w 681404"/>
                    <a:gd name="connsiteY1" fmla="*/ 385396 h 735622"/>
                    <a:gd name="connsiteX2" fmla="*/ 67408 w 681404"/>
                    <a:gd name="connsiteY2" fmla="*/ 482111 h 735622"/>
                    <a:gd name="connsiteX3" fmla="*/ 128954 w 681404"/>
                    <a:gd name="connsiteY3" fmla="*/ 490903 h 735622"/>
                    <a:gd name="connsiteX4" fmla="*/ 128954 w 681404"/>
                    <a:gd name="connsiteY4" fmla="*/ 578826 h 735622"/>
                    <a:gd name="connsiteX5" fmla="*/ 111369 w 681404"/>
                    <a:gd name="connsiteY5" fmla="*/ 640372 h 735622"/>
                    <a:gd name="connsiteX6" fmla="*/ 234462 w 681404"/>
                    <a:gd name="connsiteY6" fmla="*/ 657957 h 735622"/>
                    <a:gd name="connsiteX7" fmla="*/ 621323 w 681404"/>
                    <a:gd name="connsiteY7" fmla="*/ 693126 h 735622"/>
                    <a:gd name="connsiteX8" fmla="*/ 594946 w 681404"/>
                    <a:gd name="connsiteY8" fmla="*/ 402980 h 735622"/>
                    <a:gd name="connsiteX9" fmla="*/ 594946 w 681404"/>
                    <a:gd name="connsiteY9" fmla="*/ 200757 h 735622"/>
                    <a:gd name="connsiteX10" fmla="*/ 577362 w 681404"/>
                    <a:gd name="connsiteY10" fmla="*/ 86457 h 735622"/>
                    <a:gd name="connsiteX11" fmla="*/ 471854 w 681404"/>
                    <a:gd name="connsiteY11" fmla="*/ 24911 h 735622"/>
                    <a:gd name="connsiteX12" fmla="*/ 84992 w 681404"/>
                    <a:gd name="connsiteY12" fmla="*/ 24911 h 735622"/>
                    <a:gd name="connsiteX13" fmla="*/ 67408 w 681404"/>
                    <a:gd name="connsiteY13" fmla="*/ 174380 h 735622"/>
                    <a:gd name="connsiteX14" fmla="*/ 489438 w 681404"/>
                    <a:gd name="connsiteY14" fmla="*/ 200757 h 735622"/>
                    <a:gd name="connsiteX15" fmla="*/ 76200 w 681404"/>
                    <a:gd name="connsiteY15" fmla="*/ 174380 h 735622"/>
                    <a:gd name="connsiteX16" fmla="*/ 111369 w 681404"/>
                    <a:gd name="connsiteY16" fmla="*/ 288680 h 73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81404" h="735622">
                      <a:moveTo>
                        <a:pt x="111369" y="288680"/>
                      </a:moveTo>
                      <a:cubicBezTo>
                        <a:pt x="117231" y="323849"/>
                        <a:pt x="118696" y="353158"/>
                        <a:pt x="111369" y="385396"/>
                      </a:cubicBezTo>
                      <a:cubicBezTo>
                        <a:pt x="104042" y="417635"/>
                        <a:pt x="64477" y="464527"/>
                        <a:pt x="67408" y="482111"/>
                      </a:cubicBezTo>
                      <a:cubicBezTo>
                        <a:pt x="70339" y="499695"/>
                        <a:pt x="118696" y="474784"/>
                        <a:pt x="128954" y="490903"/>
                      </a:cubicBezTo>
                      <a:cubicBezTo>
                        <a:pt x="139212" y="507022"/>
                        <a:pt x="131885" y="553915"/>
                        <a:pt x="128954" y="578826"/>
                      </a:cubicBezTo>
                      <a:cubicBezTo>
                        <a:pt x="126023" y="603738"/>
                        <a:pt x="93784" y="627184"/>
                        <a:pt x="111369" y="640372"/>
                      </a:cubicBezTo>
                      <a:cubicBezTo>
                        <a:pt x="128954" y="653561"/>
                        <a:pt x="149470" y="649165"/>
                        <a:pt x="234462" y="657957"/>
                      </a:cubicBezTo>
                      <a:cubicBezTo>
                        <a:pt x="319454" y="666749"/>
                        <a:pt x="561242" y="735622"/>
                        <a:pt x="621323" y="693126"/>
                      </a:cubicBezTo>
                      <a:cubicBezTo>
                        <a:pt x="681404" y="650630"/>
                        <a:pt x="599342" y="485041"/>
                        <a:pt x="594946" y="402980"/>
                      </a:cubicBezTo>
                      <a:cubicBezTo>
                        <a:pt x="590550" y="320919"/>
                        <a:pt x="597877" y="253511"/>
                        <a:pt x="594946" y="200757"/>
                      </a:cubicBezTo>
                      <a:cubicBezTo>
                        <a:pt x="592015" y="148003"/>
                        <a:pt x="597877" y="115765"/>
                        <a:pt x="577362" y="86457"/>
                      </a:cubicBezTo>
                      <a:cubicBezTo>
                        <a:pt x="556847" y="57149"/>
                        <a:pt x="553916" y="35169"/>
                        <a:pt x="471854" y="24911"/>
                      </a:cubicBezTo>
                      <a:cubicBezTo>
                        <a:pt x="389792" y="14653"/>
                        <a:pt x="152400" y="0"/>
                        <a:pt x="84992" y="24911"/>
                      </a:cubicBezTo>
                      <a:cubicBezTo>
                        <a:pt x="17584" y="49822"/>
                        <a:pt x="0" y="145072"/>
                        <a:pt x="67408" y="174380"/>
                      </a:cubicBezTo>
                      <a:cubicBezTo>
                        <a:pt x="134816" y="203688"/>
                        <a:pt x="487973" y="200757"/>
                        <a:pt x="489438" y="200757"/>
                      </a:cubicBezTo>
                      <a:cubicBezTo>
                        <a:pt x="490903" y="200757"/>
                        <a:pt x="142142" y="162657"/>
                        <a:pt x="76200" y="174380"/>
                      </a:cubicBezTo>
                      <a:cubicBezTo>
                        <a:pt x="10258" y="186103"/>
                        <a:pt x="105508" y="253511"/>
                        <a:pt x="111369" y="288680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7" name="Forme libre 16"/>
                <p:cNvSpPr/>
                <p:nvPr/>
              </p:nvSpPr>
              <p:spPr>
                <a:xfrm rot="15292666">
                  <a:off x="2488776" y="1745913"/>
                  <a:ext cx="370743" cy="2000871"/>
                </a:xfrm>
                <a:custGeom>
                  <a:avLst/>
                  <a:gdLst>
                    <a:gd name="connsiteX0" fmla="*/ 172916 w 370743"/>
                    <a:gd name="connsiteY0" fmla="*/ 419100 h 1965081"/>
                    <a:gd name="connsiteX1" fmla="*/ 181709 w 370743"/>
                    <a:gd name="connsiteY1" fmla="*/ 23446 h 1965081"/>
                    <a:gd name="connsiteX2" fmla="*/ 84993 w 370743"/>
                    <a:gd name="connsiteY2" fmla="*/ 278423 h 1965081"/>
                    <a:gd name="connsiteX3" fmla="*/ 102578 w 370743"/>
                    <a:gd name="connsiteY3" fmla="*/ 419100 h 1965081"/>
                    <a:gd name="connsiteX4" fmla="*/ 23447 w 370743"/>
                    <a:gd name="connsiteY4" fmla="*/ 893885 h 1965081"/>
                    <a:gd name="connsiteX5" fmla="*/ 76201 w 370743"/>
                    <a:gd name="connsiteY5" fmla="*/ 990600 h 1965081"/>
                    <a:gd name="connsiteX6" fmla="*/ 23447 w 370743"/>
                    <a:gd name="connsiteY6" fmla="*/ 1368669 h 1965081"/>
                    <a:gd name="connsiteX7" fmla="*/ 84993 w 370743"/>
                    <a:gd name="connsiteY7" fmla="*/ 1632439 h 1965081"/>
                    <a:gd name="connsiteX8" fmla="*/ 5862 w 370743"/>
                    <a:gd name="connsiteY8" fmla="*/ 1834662 h 1965081"/>
                    <a:gd name="connsiteX9" fmla="*/ 120162 w 370743"/>
                    <a:gd name="connsiteY9" fmla="*/ 1948962 h 1965081"/>
                    <a:gd name="connsiteX10" fmla="*/ 313593 w 370743"/>
                    <a:gd name="connsiteY10" fmla="*/ 1931377 h 1965081"/>
                    <a:gd name="connsiteX11" fmla="*/ 366347 w 370743"/>
                    <a:gd name="connsiteY11" fmla="*/ 1817077 h 1965081"/>
                    <a:gd name="connsiteX12" fmla="*/ 339970 w 370743"/>
                    <a:gd name="connsiteY12" fmla="*/ 1667608 h 1965081"/>
                    <a:gd name="connsiteX13" fmla="*/ 296009 w 370743"/>
                    <a:gd name="connsiteY13" fmla="*/ 1632439 h 1965081"/>
                    <a:gd name="connsiteX14" fmla="*/ 331178 w 370743"/>
                    <a:gd name="connsiteY14" fmla="*/ 1421423 h 1965081"/>
                    <a:gd name="connsiteX15" fmla="*/ 243255 w 370743"/>
                    <a:gd name="connsiteY15" fmla="*/ 973016 h 1965081"/>
                    <a:gd name="connsiteX16" fmla="*/ 243255 w 370743"/>
                    <a:gd name="connsiteY16" fmla="*/ 744416 h 1965081"/>
                    <a:gd name="connsiteX17" fmla="*/ 172916 w 370743"/>
                    <a:gd name="connsiteY17" fmla="*/ 419100 h 1965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70743" h="1965081">
                      <a:moveTo>
                        <a:pt x="172916" y="419100"/>
                      </a:moveTo>
                      <a:cubicBezTo>
                        <a:pt x="162658" y="298938"/>
                        <a:pt x="196363" y="46892"/>
                        <a:pt x="181709" y="23446"/>
                      </a:cubicBezTo>
                      <a:cubicBezTo>
                        <a:pt x="167055" y="0"/>
                        <a:pt x="98181" y="212481"/>
                        <a:pt x="84993" y="278423"/>
                      </a:cubicBezTo>
                      <a:cubicBezTo>
                        <a:pt x="71805" y="344365"/>
                        <a:pt x="112836" y="316523"/>
                        <a:pt x="102578" y="419100"/>
                      </a:cubicBezTo>
                      <a:cubicBezTo>
                        <a:pt x="92320" y="521677"/>
                        <a:pt x="27843" y="798635"/>
                        <a:pt x="23447" y="893885"/>
                      </a:cubicBezTo>
                      <a:cubicBezTo>
                        <a:pt x="19051" y="989135"/>
                        <a:pt x="76201" y="911469"/>
                        <a:pt x="76201" y="990600"/>
                      </a:cubicBezTo>
                      <a:cubicBezTo>
                        <a:pt x="76201" y="1069731"/>
                        <a:pt x="21982" y="1261696"/>
                        <a:pt x="23447" y="1368669"/>
                      </a:cubicBezTo>
                      <a:cubicBezTo>
                        <a:pt x="24912" y="1475642"/>
                        <a:pt x="87924" y="1554774"/>
                        <a:pt x="84993" y="1632439"/>
                      </a:cubicBezTo>
                      <a:cubicBezTo>
                        <a:pt x="82062" y="1710105"/>
                        <a:pt x="0" y="1781908"/>
                        <a:pt x="5862" y="1834662"/>
                      </a:cubicBezTo>
                      <a:cubicBezTo>
                        <a:pt x="11724" y="1887416"/>
                        <a:pt x="68874" y="1932843"/>
                        <a:pt x="120162" y="1948962"/>
                      </a:cubicBezTo>
                      <a:cubicBezTo>
                        <a:pt x="171451" y="1965081"/>
                        <a:pt x="272562" y="1953358"/>
                        <a:pt x="313593" y="1931377"/>
                      </a:cubicBezTo>
                      <a:cubicBezTo>
                        <a:pt x="354624" y="1909396"/>
                        <a:pt x="361951" y="1861039"/>
                        <a:pt x="366347" y="1817077"/>
                      </a:cubicBezTo>
                      <a:cubicBezTo>
                        <a:pt x="370743" y="1773116"/>
                        <a:pt x="351693" y="1698381"/>
                        <a:pt x="339970" y="1667608"/>
                      </a:cubicBezTo>
                      <a:cubicBezTo>
                        <a:pt x="328247" y="1636835"/>
                        <a:pt x="297474" y="1673470"/>
                        <a:pt x="296009" y="1632439"/>
                      </a:cubicBezTo>
                      <a:cubicBezTo>
                        <a:pt x="294544" y="1591408"/>
                        <a:pt x="339970" y="1531327"/>
                        <a:pt x="331178" y="1421423"/>
                      </a:cubicBezTo>
                      <a:cubicBezTo>
                        <a:pt x="322386" y="1311519"/>
                        <a:pt x="257909" y="1085850"/>
                        <a:pt x="243255" y="973016"/>
                      </a:cubicBezTo>
                      <a:cubicBezTo>
                        <a:pt x="228601" y="860182"/>
                        <a:pt x="253513" y="844062"/>
                        <a:pt x="243255" y="744416"/>
                      </a:cubicBezTo>
                      <a:cubicBezTo>
                        <a:pt x="232997" y="644770"/>
                        <a:pt x="183174" y="539262"/>
                        <a:pt x="172916" y="419100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</p:grpSp>
      <p:grpSp>
        <p:nvGrpSpPr>
          <p:cNvPr id="18" name="Groupe 17"/>
          <p:cNvGrpSpPr/>
          <p:nvPr/>
        </p:nvGrpSpPr>
        <p:grpSpPr>
          <a:xfrm>
            <a:off x="5301523" y="3911100"/>
            <a:ext cx="2049316" cy="2554068"/>
            <a:chOff x="5683381" y="2887535"/>
            <a:chExt cx="2049316" cy="2554068"/>
          </a:xfrm>
        </p:grpSpPr>
        <p:sp>
          <p:nvSpPr>
            <p:cNvPr id="19" name="Forme libre 18"/>
            <p:cNvSpPr/>
            <p:nvPr/>
          </p:nvSpPr>
          <p:spPr>
            <a:xfrm rot="5683376">
              <a:off x="6447555" y="4156461"/>
              <a:ext cx="1121019" cy="1449265"/>
            </a:xfrm>
            <a:custGeom>
              <a:avLst/>
              <a:gdLst>
                <a:gd name="connsiteX0" fmla="*/ 572965 w 1121019"/>
                <a:gd name="connsiteY0" fmla="*/ 65942 h 1449265"/>
                <a:gd name="connsiteX1" fmla="*/ 133350 w 1121019"/>
                <a:gd name="connsiteY1" fmla="*/ 4396 h 1449265"/>
                <a:gd name="connsiteX2" fmla="*/ 19050 w 1121019"/>
                <a:gd name="connsiteY2" fmla="*/ 39565 h 1449265"/>
                <a:gd name="connsiteX3" fmla="*/ 19050 w 1121019"/>
                <a:gd name="connsiteY3" fmla="*/ 145073 h 1449265"/>
                <a:gd name="connsiteX4" fmla="*/ 89388 w 1121019"/>
                <a:gd name="connsiteY4" fmla="*/ 408842 h 1449265"/>
                <a:gd name="connsiteX5" fmla="*/ 124558 w 1121019"/>
                <a:gd name="connsiteY5" fmla="*/ 786911 h 1449265"/>
                <a:gd name="connsiteX6" fmla="*/ 124558 w 1121019"/>
                <a:gd name="connsiteY6" fmla="*/ 1006719 h 1449265"/>
                <a:gd name="connsiteX7" fmla="*/ 115765 w 1121019"/>
                <a:gd name="connsiteY7" fmla="*/ 1156188 h 1449265"/>
                <a:gd name="connsiteX8" fmla="*/ 106973 w 1121019"/>
                <a:gd name="connsiteY8" fmla="*/ 1261696 h 1449265"/>
                <a:gd name="connsiteX9" fmla="*/ 194896 w 1121019"/>
                <a:gd name="connsiteY9" fmla="*/ 1332034 h 1449265"/>
                <a:gd name="connsiteX10" fmla="*/ 555381 w 1121019"/>
                <a:gd name="connsiteY10" fmla="*/ 1340827 h 1449265"/>
                <a:gd name="connsiteX11" fmla="*/ 713642 w 1121019"/>
                <a:gd name="connsiteY11" fmla="*/ 1358411 h 1449265"/>
                <a:gd name="connsiteX12" fmla="*/ 933450 w 1121019"/>
                <a:gd name="connsiteY12" fmla="*/ 1419957 h 1449265"/>
                <a:gd name="connsiteX13" fmla="*/ 1021373 w 1121019"/>
                <a:gd name="connsiteY13" fmla="*/ 1446334 h 1449265"/>
                <a:gd name="connsiteX14" fmla="*/ 1091711 w 1121019"/>
                <a:gd name="connsiteY14" fmla="*/ 1437542 h 1449265"/>
                <a:gd name="connsiteX15" fmla="*/ 1109296 w 1121019"/>
                <a:gd name="connsiteY15" fmla="*/ 1393581 h 1449265"/>
                <a:gd name="connsiteX16" fmla="*/ 1021373 w 1121019"/>
                <a:gd name="connsiteY16" fmla="*/ 1340827 h 1449265"/>
                <a:gd name="connsiteX17" fmla="*/ 924658 w 1121019"/>
                <a:gd name="connsiteY17" fmla="*/ 1235319 h 1449265"/>
                <a:gd name="connsiteX18" fmla="*/ 863111 w 1121019"/>
                <a:gd name="connsiteY18" fmla="*/ 1173773 h 1449265"/>
                <a:gd name="connsiteX19" fmla="*/ 827942 w 1121019"/>
                <a:gd name="connsiteY19" fmla="*/ 1182565 h 1449265"/>
                <a:gd name="connsiteX20" fmla="*/ 775188 w 1121019"/>
                <a:gd name="connsiteY20" fmla="*/ 1208942 h 1449265"/>
                <a:gd name="connsiteX21" fmla="*/ 678473 w 1121019"/>
                <a:gd name="connsiteY21" fmla="*/ 1173773 h 1449265"/>
                <a:gd name="connsiteX22" fmla="*/ 564173 w 1121019"/>
                <a:gd name="connsiteY22" fmla="*/ 1121019 h 1449265"/>
                <a:gd name="connsiteX23" fmla="*/ 493834 w 1121019"/>
                <a:gd name="connsiteY23" fmla="*/ 1041888 h 1449265"/>
                <a:gd name="connsiteX24" fmla="*/ 405911 w 1121019"/>
                <a:gd name="connsiteY24" fmla="*/ 1041888 h 1449265"/>
                <a:gd name="connsiteX25" fmla="*/ 361950 w 1121019"/>
                <a:gd name="connsiteY25" fmla="*/ 1050681 h 1449265"/>
                <a:gd name="connsiteX26" fmla="*/ 388327 w 1121019"/>
                <a:gd name="connsiteY26" fmla="*/ 945173 h 1449265"/>
                <a:gd name="connsiteX27" fmla="*/ 467458 w 1121019"/>
                <a:gd name="connsiteY27" fmla="*/ 681404 h 1449265"/>
                <a:gd name="connsiteX28" fmla="*/ 502627 w 1121019"/>
                <a:gd name="connsiteY28" fmla="*/ 523142 h 1449265"/>
                <a:gd name="connsiteX29" fmla="*/ 599342 w 1121019"/>
                <a:gd name="connsiteY29" fmla="*/ 417634 h 1449265"/>
                <a:gd name="connsiteX30" fmla="*/ 660888 w 1121019"/>
                <a:gd name="connsiteY30" fmla="*/ 285750 h 1449265"/>
                <a:gd name="connsiteX31" fmla="*/ 634511 w 1121019"/>
                <a:gd name="connsiteY31" fmla="*/ 171450 h 1449265"/>
                <a:gd name="connsiteX32" fmla="*/ 572965 w 1121019"/>
                <a:gd name="connsiteY32" fmla="*/ 65942 h 144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21019" h="1449265">
                  <a:moveTo>
                    <a:pt x="572965" y="65942"/>
                  </a:moveTo>
                  <a:cubicBezTo>
                    <a:pt x="489438" y="38100"/>
                    <a:pt x="225669" y="8792"/>
                    <a:pt x="133350" y="4396"/>
                  </a:cubicBezTo>
                  <a:cubicBezTo>
                    <a:pt x="41031" y="0"/>
                    <a:pt x="38100" y="16119"/>
                    <a:pt x="19050" y="39565"/>
                  </a:cubicBezTo>
                  <a:cubicBezTo>
                    <a:pt x="0" y="63011"/>
                    <a:pt x="7327" y="83527"/>
                    <a:pt x="19050" y="145073"/>
                  </a:cubicBezTo>
                  <a:cubicBezTo>
                    <a:pt x="30773" y="206619"/>
                    <a:pt x="71803" y="301869"/>
                    <a:pt x="89388" y="408842"/>
                  </a:cubicBezTo>
                  <a:cubicBezTo>
                    <a:pt x="106973" y="515815"/>
                    <a:pt x="118696" y="687265"/>
                    <a:pt x="124558" y="786911"/>
                  </a:cubicBezTo>
                  <a:cubicBezTo>
                    <a:pt x="130420" y="886557"/>
                    <a:pt x="126023" y="945173"/>
                    <a:pt x="124558" y="1006719"/>
                  </a:cubicBezTo>
                  <a:cubicBezTo>
                    <a:pt x="123093" y="1068265"/>
                    <a:pt x="118696" y="1113692"/>
                    <a:pt x="115765" y="1156188"/>
                  </a:cubicBezTo>
                  <a:cubicBezTo>
                    <a:pt x="112834" y="1198684"/>
                    <a:pt x="93785" y="1232388"/>
                    <a:pt x="106973" y="1261696"/>
                  </a:cubicBezTo>
                  <a:cubicBezTo>
                    <a:pt x="120161" y="1291004"/>
                    <a:pt x="120161" y="1318846"/>
                    <a:pt x="194896" y="1332034"/>
                  </a:cubicBezTo>
                  <a:cubicBezTo>
                    <a:pt x="269631" y="1345222"/>
                    <a:pt x="468923" y="1336431"/>
                    <a:pt x="555381" y="1340827"/>
                  </a:cubicBezTo>
                  <a:cubicBezTo>
                    <a:pt x="641839" y="1345223"/>
                    <a:pt x="650631" y="1345223"/>
                    <a:pt x="713642" y="1358411"/>
                  </a:cubicBezTo>
                  <a:cubicBezTo>
                    <a:pt x="776653" y="1371599"/>
                    <a:pt x="882161" y="1405303"/>
                    <a:pt x="933450" y="1419957"/>
                  </a:cubicBezTo>
                  <a:cubicBezTo>
                    <a:pt x="984739" y="1434611"/>
                    <a:pt x="994996" y="1443403"/>
                    <a:pt x="1021373" y="1446334"/>
                  </a:cubicBezTo>
                  <a:cubicBezTo>
                    <a:pt x="1047750" y="1449265"/>
                    <a:pt x="1077057" y="1446334"/>
                    <a:pt x="1091711" y="1437542"/>
                  </a:cubicBezTo>
                  <a:cubicBezTo>
                    <a:pt x="1106365" y="1428750"/>
                    <a:pt x="1121019" y="1409700"/>
                    <a:pt x="1109296" y="1393581"/>
                  </a:cubicBezTo>
                  <a:cubicBezTo>
                    <a:pt x="1097573" y="1377462"/>
                    <a:pt x="1052146" y="1367204"/>
                    <a:pt x="1021373" y="1340827"/>
                  </a:cubicBezTo>
                  <a:cubicBezTo>
                    <a:pt x="990600" y="1314450"/>
                    <a:pt x="951035" y="1263161"/>
                    <a:pt x="924658" y="1235319"/>
                  </a:cubicBezTo>
                  <a:cubicBezTo>
                    <a:pt x="898281" y="1207477"/>
                    <a:pt x="879230" y="1182565"/>
                    <a:pt x="863111" y="1173773"/>
                  </a:cubicBezTo>
                  <a:cubicBezTo>
                    <a:pt x="846992" y="1164981"/>
                    <a:pt x="842596" y="1176703"/>
                    <a:pt x="827942" y="1182565"/>
                  </a:cubicBezTo>
                  <a:cubicBezTo>
                    <a:pt x="813288" y="1188427"/>
                    <a:pt x="800099" y="1210407"/>
                    <a:pt x="775188" y="1208942"/>
                  </a:cubicBezTo>
                  <a:cubicBezTo>
                    <a:pt x="750277" y="1207477"/>
                    <a:pt x="713642" y="1188427"/>
                    <a:pt x="678473" y="1173773"/>
                  </a:cubicBezTo>
                  <a:cubicBezTo>
                    <a:pt x="643304" y="1159119"/>
                    <a:pt x="594946" y="1143000"/>
                    <a:pt x="564173" y="1121019"/>
                  </a:cubicBezTo>
                  <a:cubicBezTo>
                    <a:pt x="533400" y="1099038"/>
                    <a:pt x="520211" y="1055076"/>
                    <a:pt x="493834" y="1041888"/>
                  </a:cubicBezTo>
                  <a:cubicBezTo>
                    <a:pt x="467457" y="1028700"/>
                    <a:pt x="427892" y="1040423"/>
                    <a:pt x="405911" y="1041888"/>
                  </a:cubicBezTo>
                  <a:cubicBezTo>
                    <a:pt x="383930" y="1043353"/>
                    <a:pt x="364881" y="1066800"/>
                    <a:pt x="361950" y="1050681"/>
                  </a:cubicBezTo>
                  <a:cubicBezTo>
                    <a:pt x="359019" y="1034562"/>
                    <a:pt x="370742" y="1006719"/>
                    <a:pt x="388327" y="945173"/>
                  </a:cubicBezTo>
                  <a:cubicBezTo>
                    <a:pt x="405912" y="883627"/>
                    <a:pt x="448408" y="751743"/>
                    <a:pt x="467458" y="681404"/>
                  </a:cubicBezTo>
                  <a:cubicBezTo>
                    <a:pt x="486508" y="611066"/>
                    <a:pt x="480646" y="567104"/>
                    <a:pt x="502627" y="523142"/>
                  </a:cubicBezTo>
                  <a:cubicBezTo>
                    <a:pt x="524608" y="479180"/>
                    <a:pt x="572965" y="457199"/>
                    <a:pt x="599342" y="417634"/>
                  </a:cubicBezTo>
                  <a:cubicBezTo>
                    <a:pt x="625719" y="378069"/>
                    <a:pt x="655027" y="326781"/>
                    <a:pt x="660888" y="285750"/>
                  </a:cubicBezTo>
                  <a:cubicBezTo>
                    <a:pt x="666749" y="244719"/>
                    <a:pt x="650630" y="206619"/>
                    <a:pt x="634511" y="171450"/>
                  </a:cubicBezTo>
                  <a:cubicBezTo>
                    <a:pt x="618392" y="136281"/>
                    <a:pt x="656492" y="93784"/>
                    <a:pt x="572965" y="6594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0" name="Forme libre 19"/>
            <p:cNvSpPr/>
            <p:nvPr/>
          </p:nvSpPr>
          <p:spPr>
            <a:xfrm rot="20770563">
              <a:off x="6960423" y="3361664"/>
              <a:ext cx="753208" cy="1261696"/>
            </a:xfrm>
            <a:custGeom>
              <a:avLst/>
              <a:gdLst>
                <a:gd name="connsiteX0" fmla="*/ 212481 w 753208"/>
                <a:gd name="connsiteY0" fmla="*/ 1465 h 1261696"/>
                <a:gd name="connsiteX1" fmla="*/ 106973 w 753208"/>
                <a:gd name="connsiteY1" fmla="*/ 36635 h 1261696"/>
                <a:gd name="connsiteX2" fmla="*/ 45427 w 753208"/>
                <a:gd name="connsiteY2" fmla="*/ 177312 h 1261696"/>
                <a:gd name="connsiteX3" fmla="*/ 19050 w 753208"/>
                <a:gd name="connsiteY3" fmla="*/ 511419 h 1261696"/>
                <a:gd name="connsiteX4" fmla="*/ 159727 w 753208"/>
                <a:gd name="connsiteY4" fmla="*/ 836735 h 1261696"/>
                <a:gd name="connsiteX5" fmla="*/ 221273 w 753208"/>
                <a:gd name="connsiteY5" fmla="*/ 1179635 h 1261696"/>
                <a:gd name="connsiteX6" fmla="*/ 265235 w 753208"/>
                <a:gd name="connsiteY6" fmla="*/ 1249973 h 1261696"/>
                <a:gd name="connsiteX7" fmla="*/ 678473 w 753208"/>
                <a:gd name="connsiteY7" fmla="*/ 1249973 h 1261696"/>
                <a:gd name="connsiteX8" fmla="*/ 713643 w 753208"/>
                <a:gd name="connsiteY8" fmla="*/ 1179635 h 1261696"/>
                <a:gd name="connsiteX9" fmla="*/ 704850 w 753208"/>
                <a:gd name="connsiteY9" fmla="*/ 1021373 h 1261696"/>
                <a:gd name="connsiteX10" fmla="*/ 687266 w 753208"/>
                <a:gd name="connsiteY10" fmla="*/ 854319 h 1261696"/>
                <a:gd name="connsiteX11" fmla="*/ 687266 w 753208"/>
                <a:gd name="connsiteY11" fmla="*/ 643304 h 1261696"/>
                <a:gd name="connsiteX12" fmla="*/ 713643 w 753208"/>
                <a:gd name="connsiteY12" fmla="*/ 405912 h 1261696"/>
                <a:gd name="connsiteX13" fmla="*/ 643304 w 753208"/>
                <a:gd name="connsiteY13" fmla="*/ 168519 h 1261696"/>
                <a:gd name="connsiteX14" fmla="*/ 564173 w 753208"/>
                <a:gd name="connsiteY14" fmla="*/ 27842 h 1261696"/>
                <a:gd name="connsiteX15" fmla="*/ 212481 w 753208"/>
                <a:gd name="connsiteY15" fmla="*/ 1465 h 126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53208" h="1261696">
                  <a:moveTo>
                    <a:pt x="212481" y="1465"/>
                  </a:moveTo>
                  <a:cubicBezTo>
                    <a:pt x="136281" y="2931"/>
                    <a:pt x="134815" y="7327"/>
                    <a:pt x="106973" y="36635"/>
                  </a:cubicBezTo>
                  <a:cubicBezTo>
                    <a:pt x="79131" y="65943"/>
                    <a:pt x="60081" y="98181"/>
                    <a:pt x="45427" y="177312"/>
                  </a:cubicBezTo>
                  <a:cubicBezTo>
                    <a:pt x="30773" y="256443"/>
                    <a:pt x="0" y="401515"/>
                    <a:pt x="19050" y="511419"/>
                  </a:cubicBezTo>
                  <a:cubicBezTo>
                    <a:pt x="38100" y="621323"/>
                    <a:pt x="126023" y="725366"/>
                    <a:pt x="159727" y="836735"/>
                  </a:cubicBezTo>
                  <a:cubicBezTo>
                    <a:pt x="193431" y="948104"/>
                    <a:pt x="203688" y="1110762"/>
                    <a:pt x="221273" y="1179635"/>
                  </a:cubicBezTo>
                  <a:cubicBezTo>
                    <a:pt x="238858" y="1248508"/>
                    <a:pt x="189035" y="1238250"/>
                    <a:pt x="265235" y="1249973"/>
                  </a:cubicBezTo>
                  <a:cubicBezTo>
                    <a:pt x="341435" y="1261696"/>
                    <a:pt x="603738" y="1261696"/>
                    <a:pt x="678473" y="1249973"/>
                  </a:cubicBezTo>
                  <a:cubicBezTo>
                    <a:pt x="753208" y="1238250"/>
                    <a:pt x="709247" y="1217735"/>
                    <a:pt x="713643" y="1179635"/>
                  </a:cubicBezTo>
                  <a:cubicBezTo>
                    <a:pt x="718039" y="1141535"/>
                    <a:pt x="709246" y="1075592"/>
                    <a:pt x="704850" y="1021373"/>
                  </a:cubicBezTo>
                  <a:cubicBezTo>
                    <a:pt x="700454" y="967154"/>
                    <a:pt x="690197" y="917330"/>
                    <a:pt x="687266" y="854319"/>
                  </a:cubicBezTo>
                  <a:cubicBezTo>
                    <a:pt x="684335" y="791308"/>
                    <a:pt x="682870" y="718038"/>
                    <a:pt x="687266" y="643304"/>
                  </a:cubicBezTo>
                  <a:cubicBezTo>
                    <a:pt x="691662" y="568570"/>
                    <a:pt x="720970" y="485043"/>
                    <a:pt x="713643" y="405912"/>
                  </a:cubicBezTo>
                  <a:cubicBezTo>
                    <a:pt x="706316" y="326781"/>
                    <a:pt x="668216" y="231531"/>
                    <a:pt x="643304" y="168519"/>
                  </a:cubicBezTo>
                  <a:cubicBezTo>
                    <a:pt x="618392" y="105507"/>
                    <a:pt x="634512" y="55684"/>
                    <a:pt x="564173" y="27842"/>
                  </a:cubicBezTo>
                  <a:cubicBezTo>
                    <a:pt x="493835" y="0"/>
                    <a:pt x="288681" y="0"/>
                    <a:pt x="212481" y="146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21" name="Groupe 69"/>
            <p:cNvGrpSpPr/>
            <p:nvPr/>
          </p:nvGrpSpPr>
          <p:grpSpPr>
            <a:xfrm rot="20770563">
              <a:off x="5683381" y="2887535"/>
              <a:ext cx="2000871" cy="1512422"/>
              <a:chOff x="1821562" y="1642919"/>
              <a:chExt cx="2000871" cy="1512422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22" name="Forme libre 21"/>
              <p:cNvSpPr/>
              <p:nvPr/>
            </p:nvSpPr>
            <p:spPr>
              <a:xfrm rot="20572342">
                <a:off x="2835971" y="1642919"/>
                <a:ext cx="681404" cy="735622"/>
              </a:xfrm>
              <a:custGeom>
                <a:avLst/>
                <a:gdLst>
                  <a:gd name="connsiteX0" fmla="*/ 111369 w 681404"/>
                  <a:gd name="connsiteY0" fmla="*/ 288680 h 735622"/>
                  <a:gd name="connsiteX1" fmla="*/ 111369 w 681404"/>
                  <a:gd name="connsiteY1" fmla="*/ 385396 h 735622"/>
                  <a:gd name="connsiteX2" fmla="*/ 67408 w 681404"/>
                  <a:gd name="connsiteY2" fmla="*/ 482111 h 735622"/>
                  <a:gd name="connsiteX3" fmla="*/ 128954 w 681404"/>
                  <a:gd name="connsiteY3" fmla="*/ 490903 h 735622"/>
                  <a:gd name="connsiteX4" fmla="*/ 128954 w 681404"/>
                  <a:gd name="connsiteY4" fmla="*/ 578826 h 735622"/>
                  <a:gd name="connsiteX5" fmla="*/ 111369 w 681404"/>
                  <a:gd name="connsiteY5" fmla="*/ 640372 h 735622"/>
                  <a:gd name="connsiteX6" fmla="*/ 234462 w 681404"/>
                  <a:gd name="connsiteY6" fmla="*/ 657957 h 735622"/>
                  <a:gd name="connsiteX7" fmla="*/ 621323 w 681404"/>
                  <a:gd name="connsiteY7" fmla="*/ 693126 h 735622"/>
                  <a:gd name="connsiteX8" fmla="*/ 594946 w 681404"/>
                  <a:gd name="connsiteY8" fmla="*/ 402980 h 735622"/>
                  <a:gd name="connsiteX9" fmla="*/ 594946 w 681404"/>
                  <a:gd name="connsiteY9" fmla="*/ 200757 h 735622"/>
                  <a:gd name="connsiteX10" fmla="*/ 577362 w 681404"/>
                  <a:gd name="connsiteY10" fmla="*/ 86457 h 735622"/>
                  <a:gd name="connsiteX11" fmla="*/ 471854 w 681404"/>
                  <a:gd name="connsiteY11" fmla="*/ 24911 h 735622"/>
                  <a:gd name="connsiteX12" fmla="*/ 84992 w 681404"/>
                  <a:gd name="connsiteY12" fmla="*/ 24911 h 735622"/>
                  <a:gd name="connsiteX13" fmla="*/ 67408 w 681404"/>
                  <a:gd name="connsiteY13" fmla="*/ 174380 h 735622"/>
                  <a:gd name="connsiteX14" fmla="*/ 489438 w 681404"/>
                  <a:gd name="connsiteY14" fmla="*/ 200757 h 735622"/>
                  <a:gd name="connsiteX15" fmla="*/ 76200 w 681404"/>
                  <a:gd name="connsiteY15" fmla="*/ 174380 h 735622"/>
                  <a:gd name="connsiteX16" fmla="*/ 111369 w 681404"/>
                  <a:gd name="connsiteY16" fmla="*/ 288680 h 73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1404" h="735622">
                    <a:moveTo>
                      <a:pt x="111369" y="288680"/>
                    </a:moveTo>
                    <a:cubicBezTo>
                      <a:pt x="117231" y="323849"/>
                      <a:pt x="118696" y="353158"/>
                      <a:pt x="111369" y="385396"/>
                    </a:cubicBezTo>
                    <a:cubicBezTo>
                      <a:pt x="104042" y="417635"/>
                      <a:pt x="64477" y="464527"/>
                      <a:pt x="67408" y="482111"/>
                    </a:cubicBezTo>
                    <a:cubicBezTo>
                      <a:pt x="70339" y="499695"/>
                      <a:pt x="118696" y="474784"/>
                      <a:pt x="128954" y="490903"/>
                    </a:cubicBezTo>
                    <a:cubicBezTo>
                      <a:pt x="139212" y="507022"/>
                      <a:pt x="131885" y="553915"/>
                      <a:pt x="128954" y="578826"/>
                    </a:cubicBezTo>
                    <a:cubicBezTo>
                      <a:pt x="126023" y="603738"/>
                      <a:pt x="93784" y="627184"/>
                      <a:pt x="111369" y="640372"/>
                    </a:cubicBezTo>
                    <a:cubicBezTo>
                      <a:pt x="128954" y="653561"/>
                      <a:pt x="149470" y="649165"/>
                      <a:pt x="234462" y="657957"/>
                    </a:cubicBezTo>
                    <a:cubicBezTo>
                      <a:pt x="319454" y="666749"/>
                      <a:pt x="561242" y="735622"/>
                      <a:pt x="621323" y="693126"/>
                    </a:cubicBezTo>
                    <a:cubicBezTo>
                      <a:pt x="681404" y="650630"/>
                      <a:pt x="599342" y="485041"/>
                      <a:pt x="594946" y="402980"/>
                    </a:cubicBezTo>
                    <a:cubicBezTo>
                      <a:pt x="590550" y="320919"/>
                      <a:pt x="597877" y="253511"/>
                      <a:pt x="594946" y="200757"/>
                    </a:cubicBezTo>
                    <a:cubicBezTo>
                      <a:pt x="592015" y="148003"/>
                      <a:pt x="597877" y="115765"/>
                      <a:pt x="577362" y="86457"/>
                    </a:cubicBezTo>
                    <a:cubicBezTo>
                      <a:pt x="556847" y="57149"/>
                      <a:pt x="553916" y="35169"/>
                      <a:pt x="471854" y="24911"/>
                    </a:cubicBezTo>
                    <a:cubicBezTo>
                      <a:pt x="389792" y="14653"/>
                      <a:pt x="152400" y="0"/>
                      <a:pt x="84992" y="24911"/>
                    </a:cubicBezTo>
                    <a:cubicBezTo>
                      <a:pt x="17584" y="49822"/>
                      <a:pt x="0" y="145072"/>
                      <a:pt x="67408" y="174380"/>
                    </a:cubicBezTo>
                    <a:cubicBezTo>
                      <a:pt x="134816" y="203688"/>
                      <a:pt x="487973" y="200757"/>
                      <a:pt x="489438" y="200757"/>
                    </a:cubicBezTo>
                    <a:cubicBezTo>
                      <a:pt x="490903" y="200757"/>
                      <a:pt x="142142" y="162657"/>
                      <a:pt x="76200" y="174380"/>
                    </a:cubicBezTo>
                    <a:cubicBezTo>
                      <a:pt x="10258" y="186103"/>
                      <a:pt x="105508" y="253511"/>
                      <a:pt x="111369" y="28868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23" name="Forme libre 3"/>
              <p:cNvSpPr/>
              <p:nvPr/>
            </p:nvSpPr>
            <p:spPr>
              <a:xfrm rot="13838920">
                <a:off x="2636626" y="1969534"/>
                <a:ext cx="370743" cy="2000871"/>
              </a:xfrm>
              <a:custGeom>
                <a:avLst/>
                <a:gdLst>
                  <a:gd name="connsiteX0" fmla="*/ 172916 w 370743"/>
                  <a:gd name="connsiteY0" fmla="*/ 419100 h 1965081"/>
                  <a:gd name="connsiteX1" fmla="*/ 181709 w 370743"/>
                  <a:gd name="connsiteY1" fmla="*/ 23446 h 1965081"/>
                  <a:gd name="connsiteX2" fmla="*/ 84993 w 370743"/>
                  <a:gd name="connsiteY2" fmla="*/ 278423 h 1965081"/>
                  <a:gd name="connsiteX3" fmla="*/ 102578 w 370743"/>
                  <a:gd name="connsiteY3" fmla="*/ 419100 h 1965081"/>
                  <a:gd name="connsiteX4" fmla="*/ 23447 w 370743"/>
                  <a:gd name="connsiteY4" fmla="*/ 893885 h 1965081"/>
                  <a:gd name="connsiteX5" fmla="*/ 76201 w 370743"/>
                  <a:gd name="connsiteY5" fmla="*/ 990600 h 1965081"/>
                  <a:gd name="connsiteX6" fmla="*/ 23447 w 370743"/>
                  <a:gd name="connsiteY6" fmla="*/ 1368669 h 1965081"/>
                  <a:gd name="connsiteX7" fmla="*/ 84993 w 370743"/>
                  <a:gd name="connsiteY7" fmla="*/ 1632439 h 1965081"/>
                  <a:gd name="connsiteX8" fmla="*/ 5862 w 370743"/>
                  <a:gd name="connsiteY8" fmla="*/ 1834662 h 1965081"/>
                  <a:gd name="connsiteX9" fmla="*/ 120162 w 370743"/>
                  <a:gd name="connsiteY9" fmla="*/ 1948962 h 1965081"/>
                  <a:gd name="connsiteX10" fmla="*/ 313593 w 370743"/>
                  <a:gd name="connsiteY10" fmla="*/ 1931377 h 1965081"/>
                  <a:gd name="connsiteX11" fmla="*/ 366347 w 370743"/>
                  <a:gd name="connsiteY11" fmla="*/ 1817077 h 1965081"/>
                  <a:gd name="connsiteX12" fmla="*/ 339970 w 370743"/>
                  <a:gd name="connsiteY12" fmla="*/ 1667608 h 1965081"/>
                  <a:gd name="connsiteX13" fmla="*/ 296009 w 370743"/>
                  <a:gd name="connsiteY13" fmla="*/ 1632439 h 1965081"/>
                  <a:gd name="connsiteX14" fmla="*/ 331178 w 370743"/>
                  <a:gd name="connsiteY14" fmla="*/ 1421423 h 1965081"/>
                  <a:gd name="connsiteX15" fmla="*/ 243255 w 370743"/>
                  <a:gd name="connsiteY15" fmla="*/ 973016 h 1965081"/>
                  <a:gd name="connsiteX16" fmla="*/ 243255 w 370743"/>
                  <a:gd name="connsiteY16" fmla="*/ 744416 h 1965081"/>
                  <a:gd name="connsiteX17" fmla="*/ 172916 w 370743"/>
                  <a:gd name="connsiteY17" fmla="*/ 419100 h 196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0743" h="1965081">
                    <a:moveTo>
                      <a:pt x="172916" y="419100"/>
                    </a:moveTo>
                    <a:cubicBezTo>
                      <a:pt x="162658" y="298938"/>
                      <a:pt x="196363" y="46892"/>
                      <a:pt x="181709" y="23446"/>
                    </a:cubicBezTo>
                    <a:cubicBezTo>
                      <a:pt x="167055" y="0"/>
                      <a:pt x="98181" y="212481"/>
                      <a:pt x="84993" y="278423"/>
                    </a:cubicBezTo>
                    <a:cubicBezTo>
                      <a:pt x="71805" y="344365"/>
                      <a:pt x="112836" y="316523"/>
                      <a:pt x="102578" y="419100"/>
                    </a:cubicBezTo>
                    <a:cubicBezTo>
                      <a:pt x="92320" y="521677"/>
                      <a:pt x="27843" y="798635"/>
                      <a:pt x="23447" y="893885"/>
                    </a:cubicBezTo>
                    <a:cubicBezTo>
                      <a:pt x="19051" y="989135"/>
                      <a:pt x="76201" y="911469"/>
                      <a:pt x="76201" y="990600"/>
                    </a:cubicBezTo>
                    <a:cubicBezTo>
                      <a:pt x="76201" y="1069731"/>
                      <a:pt x="21982" y="1261696"/>
                      <a:pt x="23447" y="1368669"/>
                    </a:cubicBezTo>
                    <a:cubicBezTo>
                      <a:pt x="24912" y="1475642"/>
                      <a:pt x="87924" y="1554774"/>
                      <a:pt x="84993" y="1632439"/>
                    </a:cubicBezTo>
                    <a:cubicBezTo>
                      <a:pt x="82062" y="1710105"/>
                      <a:pt x="0" y="1781908"/>
                      <a:pt x="5862" y="1834662"/>
                    </a:cubicBezTo>
                    <a:cubicBezTo>
                      <a:pt x="11724" y="1887416"/>
                      <a:pt x="68874" y="1932843"/>
                      <a:pt x="120162" y="1948962"/>
                    </a:cubicBezTo>
                    <a:cubicBezTo>
                      <a:pt x="171451" y="1965081"/>
                      <a:pt x="272562" y="1953358"/>
                      <a:pt x="313593" y="1931377"/>
                    </a:cubicBezTo>
                    <a:cubicBezTo>
                      <a:pt x="354624" y="1909396"/>
                      <a:pt x="361951" y="1861039"/>
                      <a:pt x="366347" y="1817077"/>
                    </a:cubicBezTo>
                    <a:cubicBezTo>
                      <a:pt x="370743" y="1773116"/>
                      <a:pt x="351693" y="1698381"/>
                      <a:pt x="339970" y="1667608"/>
                    </a:cubicBezTo>
                    <a:cubicBezTo>
                      <a:pt x="328247" y="1636835"/>
                      <a:pt x="297474" y="1673470"/>
                      <a:pt x="296009" y="1632439"/>
                    </a:cubicBezTo>
                    <a:cubicBezTo>
                      <a:pt x="294544" y="1591408"/>
                      <a:pt x="339970" y="1531327"/>
                      <a:pt x="331178" y="1421423"/>
                    </a:cubicBezTo>
                    <a:cubicBezTo>
                      <a:pt x="322386" y="1311519"/>
                      <a:pt x="257909" y="1085850"/>
                      <a:pt x="243255" y="973016"/>
                    </a:cubicBezTo>
                    <a:cubicBezTo>
                      <a:pt x="228601" y="860182"/>
                      <a:pt x="253513" y="844062"/>
                      <a:pt x="243255" y="744416"/>
                    </a:cubicBezTo>
                    <a:cubicBezTo>
                      <a:pt x="232997" y="644770"/>
                      <a:pt x="183174" y="539262"/>
                      <a:pt x="172916" y="4191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sp>
        <p:nvSpPr>
          <p:cNvPr id="24" name="Ellipse 23"/>
          <p:cNvSpPr/>
          <p:nvPr/>
        </p:nvSpPr>
        <p:spPr>
          <a:xfrm>
            <a:off x="785786" y="1571612"/>
            <a:ext cx="4429156" cy="44291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5" name="Ellipse 24"/>
          <p:cNvSpPr/>
          <p:nvPr/>
        </p:nvSpPr>
        <p:spPr>
          <a:xfrm rot="2532359">
            <a:off x="6488330" y="5131015"/>
            <a:ext cx="285752" cy="2857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6" name="Ellipse 25"/>
          <p:cNvSpPr/>
          <p:nvPr/>
        </p:nvSpPr>
        <p:spPr>
          <a:xfrm rot="2532359">
            <a:off x="7416992" y="2273496"/>
            <a:ext cx="285752" cy="2857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7" name="Groupe 26"/>
          <p:cNvGrpSpPr/>
          <p:nvPr/>
        </p:nvGrpSpPr>
        <p:grpSpPr>
          <a:xfrm>
            <a:off x="142844" y="928670"/>
            <a:ext cx="872243" cy="5498967"/>
            <a:chOff x="3357554" y="571480"/>
            <a:chExt cx="872243" cy="5498967"/>
          </a:xfrm>
        </p:grpSpPr>
        <p:grpSp>
          <p:nvGrpSpPr>
            <p:cNvPr id="28" name="Groupe 32"/>
            <p:cNvGrpSpPr/>
            <p:nvPr/>
          </p:nvGrpSpPr>
          <p:grpSpPr>
            <a:xfrm>
              <a:off x="3357554" y="571480"/>
              <a:ext cx="753208" cy="3047646"/>
              <a:chOff x="3214678" y="428604"/>
              <a:chExt cx="753208" cy="304764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30" name="Forme libre 29"/>
              <p:cNvSpPr/>
              <p:nvPr/>
            </p:nvSpPr>
            <p:spPr>
              <a:xfrm>
                <a:off x="3214678" y="2214554"/>
                <a:ext cx="753208" cy="1261696"/>
              </a:xfrm>
              <a:custGeom>
                <a:avLst/>
                <a:gdLst>
                  <a:gd name="connsiteX0" fmla="*/ 212481 w 753208"/>
                  <a:gd name="connsiteY0" fmla="*/ 1465 h 1261696"/>
                  <a:gd name="connsiteX1" fmla="*/ 106973 w 753208"/>
                  <a:gd name="connsiteY1" fmla="*/ 36635 h 1261696"/>
                  <a:gd name="connsiteX2" fmla="*/ 45427 w 753208"/>
                  <a:gd name="connsiteY2" fmla="*/ 177312 h 1261696"/>
                  <a:gd name="connsiteX3" fmla="*/ 19050 w 753208"/>
                  <a:gd name="connsiteY3" fmla="*/ 511419 h 1261696"/>
                  <a:gd name="connsiteX4" fmla="*/ 159727 w 753208"/>
                  <a:gd name="connsiteY4" fmla="*/ 836735 h 1261696"/>
                  <a:gd name="connsiteX5" fmla="*/ 221273 w 753208"/>
                  <a:gd name="connsiteY5" fmla="*/ 1179635 h 1261696"/>
                  <a:gd name="connsiteX6" fmla="*/ 265235 w 753208"/>
                  <a:gd name="connsiteY6" fmla="*/ 1249973 h 1261696"/>
                  <a:gd name="connsiteX7" fmla="*/ 678473 w 753208"/>
                  <a:gd name="connsiteY7" fmla="*/ 1249973 h 1261696"/>
                  <a:gd name="connsiteX8" fmla="*/ 713643 w 753208"/>
                  <a:gd name="connsiteY8" fmla="*/ 1179635 h 1261696"/>
                  <a:gd name="connsiteX9" fmla="*/ 704850 w 753208"/>
                  <a:gd name="connsiteY9" fmla="*/ 1021373 h 1261696"/>
                  <a:gd name="connsiteX10" fmla="*/ 687266 w 753208"/>
                  <a:gd name="connsiteY10" fmla="*/ 854319 h 1261696"/>
                  <a:gd name="connsiteX11" fmla="*/ 687266 w 753208"/>
                  <a:gd name="connsiteY11" fmla="*/ 643304 h 1261696"/>
                  <a:gd name="connsiteX12" fmla="*/ 713643 w 753208"/>
                  <a:gd name="connsiteY12" fmla="*/ 405912 h 1261696"/>
                  <a:gd name="connsiteX13" fmla="*/ 643304 w 753208"/>
                  <a:gd name="connsiteY13" fmla="*/ 168519 h 1261696"/>
                  <a:gd name="connsiteX14" fmla="*/ 564173 w 753208"/>
                  <a:gd name="connsiteY14" fmla="*/ 27842 h 1261696"/>
                  <a:gd name="connsiteX15" fmla="*/ 212481 w 753208"/>
                  <a:gd name="connsiteY15" fmla="*/ 1465 h 126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53208" h="1261696">
                    <a:moveTo>
                      <a:pt x="212481" y="1465"/>
                    </a:moveTo>
                    <a:cubicBezTo>
                      <a:pt x="136281" y="2931"/>
                      <a:pt x="134815" y="7327"/>
                      <a:pt x="106973" y="36635"/>
                    </a:cubicBezTo>
                    <a:cubicBezTo>
                      <a:pt x="79131" y="65943"/>
                      <a:pt x="60081" y="98181"/>
                      <a:pt x="45427" y="177312"/>
                    </a:cubicBezTo>
                    <a:cubicBezTo>
                      <a:pt x="30773" y="256443"/>
                      <a:pt x="0" y="401515"/>
                      <a:pt x="19050" y="511419"/>
                    </a:cubicBezTo>
                    <a:cubicBezTo>
                      <a:pt x="38100" y="621323"/>
                      <a:pt x="126023" y="725366"/>
                      <a:pt x="159727" y="836735"/>
                    </a:cubicBezTo>
                    <a:cubicBezTo>
                      <a:pt x="193431" y="948104"/>
                      <a:pt x="203688" y="1110762"/>
                      <a:pt x="221273" y="1179635"/>
                    </a:cubicBezTo>
                    <a:cubicBezTo>
                      <a:pt x="238858" y="1248508"/>
                      <a:pt x="189035" y="1238250"/>
                      <a:pt x="265235" y="1249973"/>
                    </a:cubicBezTo>
                    <a:cubicBezTo>
                      <a:pt x="341435" y="1261696"/>
                      <a:pt x="603738" y="1261696"/>
                      <a:pt x="678473" y="1249973"/>
                    </a:cubicBezTo>
                    <a:cubicBezTo>
                      <a:pt x="753208" y="1238250"/>
                      <a:pt x="709247" y="1217735"/>
                      <a:pt x="713643" y="1179635"/>
                    </a:cubicBezTo>
                    <a:cubicBezTo>
                      <a:pt x="718039" y="1141535"/>
                      <a:pt x="709246" y="1075592"/>
                      <a:pt x="704850" y="1021373"/>
                    </a:cubicBezTo>
                    <a:cubicBezTo>
                      <a:pt x="700454" y="967154"/>
                      <a:pt x="690197" y="917330"/>
                      <a:pt x="687266" y="854319"/>
                    </a:cubicBezTo>
                    <a:cubicBezTo>
                      <a:pt x="684335" y="791308"/>
                      <a:pt x="682870" y="718038"/>
                      <a:pt x="687266" y="643304"/>
                    </a:cubicBezTo>
                    <a:cubicBezTo>
                      <a:pt x="691662" y="568570"/>
                      <a:pt x="720970" y="485043"/>
                      <a:pt x="713643" y="405912"/>
                    </a:cubicBezTo>
                    <a:cubicBezTo>
                      <a:pt x="706316" y="326781"/>
                      <a:pt x="668216" y="231531"/>
                      <a:pt x="643304" y="168519"/>
                    </a:cubicBezTo>
                    <a:cubicBezTo>
                      <a:pt x="618392" y="105507"/>
                      <a:pt x="634512" y="55684"/>
                      <a:pt x="564173" y="27842"/>
                    </a:cubicBezTo>
                    <a:cubicBezTo>
                      <a:pt x="493835" y="0"/>
                      <a:pt x="288681" y="0"/>
                      <a:pt x="212481" y="146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31" name="Groupe 115"/>
              <p:cNvGrpSpPr/>
              <p:nvPr/>
            </p:nvGrpSpPr>
            <p:grpSpPr>
              <a:xfrm>
                <a:off x="3238500" y="428604"/>
                <a:ext cx="681404" cy="1965081"/>
                <a:chOff x="3238500" y="428604"/>
                <a:chExt cx="681404" cy="1965081"/>
              </a:xfrm>
              <a:grpFill/>
            </p:grpSpPr>
            <p:sp>
              <p:nvSpPr>
                <p:cNvPr id="32" name="Forme libre 31"/>
                <p:cNvSpPr/>
                <p:nvPr/>
              </p:nvSpPr>
              <p:spPr>
                <a:xfrm>
                  <a:off x="3238500" y="1487366"/>
                  <a:ext cx="681404" cy="735622"/>
                </a:xfrm>
                <a:custGeom>
                  <a:avLst/>
                  <a:gdLst>
                    <a:gd name="connsiteX0" fmla="*/ 111369 w 681404"/>
                    <a:gd name="connsiteY0" fmla="*/ 288680 h 735622"/>
                    <a:gd name="connsiteX1" fmla="*/ 111369 w 681404"/>
                    <a:gd name="connsiteY1" fmla="*/ 385396 h 735622"/>
                    <a:gd name="connsiteX2" fmla="*/ 67408 w 681404"/>
                    <a:gd name="connsiteY2" fmla="*/ 482111 h 735622"/>
                    <a:gd name="connsiteX3" fmla="*/ 128954 w 681404"/>
                    <a:gd name="connsiteY3" fmla="*/ 490903 h 735622"/>
                    <a:gd name="connsiteX4" fmla="*/ 128954 w 681404"/>
                    <a:gd name="connsiteY4" fmla="*/ 578826 h 735622"/>
                    <a:gd name="connsiteX5" fmla="*/ 111369 w 681404"/>
                    <a:gd name="connsiteY5" fmla="*/ 640372 h 735622"/>
                    <a:gd name="connsiteX6" fmla="*/ 234462 w 681404"/>
                    <a:gd name="connsiteY6" fmla="*/ 657957 h 735622"/>
                    <a:gd name="connsiteX7" fmla="*/ 621323 w 681404"/>
                    <a:gd name="connsiteY7" fmla="*/ 693126 h 735622"/>
                    <a:gd name="connsiteX8" fmla="*/ 594946 w 681404"/>
                    <a:gd name="connsiteY8" fmla="*/ 402980 h 735622"/>
                    <a:gd name="connsiteX9" fmla="*/ 594946 w 681404"/>
                    <a:gd name="connsiteY9" fmla="*/ 200757 h 735622"/>
                    <a:gd name="connsiteX10" fmla="*/ 577362 w 681404"/>
                    <a:gd name="connsiteY10" fmla="*/ 86457 h 735622"/>
                    <a:gd name="connsiteX11" fmla="*/ 471854 w 681404"/>
                    <a:gd name="connsiteY11" fmla="*/ 24911 h 735622"/>
                    <a:gd name="connsiteX12" fmla="*/ 84992 w 681404"/>
                    <a:gd name="connsiteY12" fmla="*/ 24911 h 735622"/>
                    <a:gd name="connsiteX13" fmla="*/ 67408 w 681404"/>
                    <a:gd name="connsiteY13" fmla="*/ 174380 h 735622"/>
                    <a:gd name="connsiteX14" fmla="*/ 489438 w 681404"/>
                    <a:gd name="connsiteY14" fmla="*/ 200757 h 735622"/>
                    <a:gd name="connsiteX15" fmla="*/ 76200 w 681404"/>
                    <a:gd name="connsiteY15" fmla="*/ 174380 h 735622"/>
                    <a:gd name="connsiteX16" fmla="*/ 111369 w 681404"/>
                    <a:gd name="connsiteY16" fmla="*/ 288680 h 73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81404" h="735622">
                      <a:moveTo>
                        <a:pt x="111369" y="288680"/>
                      </a:moveTo>
                      <a:cubicBezTo>
                        <a:pt x="117231" y="323849"/>
                        <a:pt x="118696" y="353158"/>
                        <a:pt x="111369" y="385396"/>
                      </a:cubicBezTo>
                      <a:cubicBezTo>
                        <a:pt x="104042" y="417635"/>
                        <a:pt x="64477" y="464527"/>
                        <a:pt x="67408" y="482111"/>
                      </a:cubicBezTo>
                      <a:cubicBezTo>
                        <a:pt x="70339" y="499695"/>
                        <a:pt x="118696" y="474784"/>
                        <a:pt x="128954" y="490903"/>
                      </a:cubicBezTo>
                      <a:cubicBezTo>
                        <a:pt x="139212" y="507022"/>
                        <a:pt x="131885" y="553915"/>
                        <a:pt x="128954" y="578826"/>
                      </a:cubicBezTo>
                      <a:cubicBezTo>
                        <a:pt x="126023" y="603738"/>
                        <a:pt x="93784" y="627184"/>
                        <a:pt x="111369" y="640372"/>
                      </a:cubicBezTo>
                      <a:cubicBezTo>
                        <a:pt x="128954" y="653561"/>
                        <a:pt x="149470" y="649165"/>
                        <a:pt x="234462" y="657957"/>
                      </a:cubicBezTo>
                      <a:cubicBezTo>
                        <a:pt x="319454" y="666749"/>
                        <a:pt x="561242" y="735622"/>
                        <a:pt x="621323" y="693126"/>
                      </a:cubicBezTo>
                      <a:cubicBezTo>
                        <a:pt x="681404" y="650630"/>
                        <a:pt x="599342" y="485041"/>
                        <a:pt x="594946" y="402980"/>
                      </a:cubicBezTo>
                      <a:cubicBezTo>
                        <a:pt x="590550" y="320919"/>
                        <a:pt x="597877" y="253511"/>
                        <a:pt x="594946" y="200757"/>
                      </a:cubicBezTo>
                      <a:cubicBezTo>
                        <a:pt x="592015" y="148003"/>
                        <a:pt x="597877" y="115765"/>
                        <a:pt x="577362" y="86457"/>
                      </a:cubicBezTo>
                      <a:cubicBezTo>
                        <a:pt x="556847" y="57149"/>
                        <a:pt x="553916" y="35169"/>
                        <a:pt x="471854" y="24911"/>
                      </a:cubicBezTo>
                      <a:cubicBezTo>
                        <a:pt x="389792" y="14653"/>
                        <a:pt x="152400" y="0"/>
                        <a:pt x="84992" y="24911"/>
                      </a:cubicBezTo>
                      <a:cubicBezTo>
                        <a:pt x="17584" y="49822"/>
                        <a:pt x="0" y="145072"/>
                        <a:pt x="67408" y="174380"/>
                      </a:cubicBezTo>
                      <a:cubicBezTo>
                        <a:pt x="134816" y="203688"/>
                        <a:pt x="487973" y="200757"/>
                        <a:pt x="489438" y="200757"/>
                      </a:cubicBezTo>
                      <a:cubicBezTo>
                        <a:pt x="490903" y="200757"/>
                        <a:pt x="142142" y="162657"/>
                        <a:pt x="76200" y="174380"/>
                      </a:cubicBezTo>
                      <a:cubicBezTo>
                        <a:pt x="10258" y="186103"/>
                        <a:pt x="105508" y="253511"/>
                        <a:pt x="111369" y="288680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3" name="Forme libre 3"/>
                <p:cNvSpPr/>
                <p:nvPr/>
              </p:nvSpPr>
              <p:spPr>
                <a:xfrm>
                  <a:off x="3428992" y="428604"/>
                  <a:ext cx="370743" cy="1965081"/>
                </a:xfrm>
                <a:custGeom>
                  <a:avLst/>
                  <a:gdLst>
                    <a:gd name="connsiteX0" fmla="*/ 172916 w 370743"/>
                    <a:gd name="connsiteY0" fmla="*/ 419100 h 1965081"/>
                    <a:gd name="connsiteX1" fmla="*/ 181709 w 370743"/>
                    <a:gd name="connsiteY1" fmla="*/ 23446 h 1965081"/>
                    <a:gd name="connsiteX2" fmla="*/ 84993 w 370743"/>
                    <a:gd name="connsiteY2" fmla="*/ 278423 h 1965081"/>
                    <a:gd name="connsiteX3" fmla="*/ 102578 w 370743"/>
                    <a:gd name="connsiteY3" fmla="*/ 419100 h 1965081"/>
                    <a:gd name="connsiteX4" fmla="*/ 23447 w 370743"/>
                    <a:gd name="connsiteY4" fmla="*/ 893885 h 1965081"/>
                    <a:gd name="connsiteX5" fmla="*/ 76201 w 370743"/>
                    <a:gd name="connsiteY5" fmla="*/ 990600 h 1965081"/>
                    <a:gd name="connsiteX6" fmla="*/ 23447 w 370743"/>
                    <a:gd name="connsiteY6" fmla="*/ 1368669 h 1965081"/>
                    <a:gd name="connsiteX7" fmla="*/ 84993 w 370743"/>
                    <a:gd name="connsiteY7" fmla="*/ 1632439 h 1965081"/>
                    <a:gd name="connsiteX8" fmla="*/ 5862 w 370743"/>
                    <a:gd name="connsiteY8" fmla="*/ 1834662 h 1965081"/>
                    <a:gd name="connsiteX9" fmla="*/ 120162 w 370743"/>
                    <a:gd name="connsiteY9" fmla="*/ 1948962 h 1965081"/>
                    <a:gd name="connsiteX10" fmla="*/ 313593 w 370743"/>
                    <a:gd name="connsiteY10" fmla="*/ 1931377 h 1965081"/>
                    <a:gd name="connsiteX11" fmla="*/ 366347 w 370743"/>
                    <a:gd name="connsiteY11" fmla="*/ 1817077 h 1965081"/>
                    <a:gd name="connsiteX12" fmla="*/ 339970 w 370743"/>
                    <a:gd name="connsiteY12" fmla="*/ 1667608 h 1965081"/>
                    <a:gd name="connsiteX13" fmla="*/ 296009 w 370743"/>
                    <a:gd name="connsiteY13" fmla="*/ 1632439 h 1965081"/>
                    <a:gd name="connsiteX14" fmla="*/ 331178 w 370743"/>
                    <a:gd name="connsiteY14" fmla="*/ 1421423 h 1965081"/>
                    <a:gd name="connsiteX15" fmla="*/ 243255 w 370743"/>
                    <a:gd name="connsiteY15" fmla="*/ 973016 h 1965081"/>
                    <a:gd name="connsiteX16" fmla="*/ 243255 w 370743"/>
                    <a:gd name="connsiteY16" fmla="*/ 744416 h 1965081"/>
                    <a:gd name="connsiteX17" fmla="*/ 172916 w 370743"/>
                    <a:gd name="connsiteY17" fmla="*/ 419100 h 1965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70743" h="1965081">
                      <a:moveTo>
                        <a:pt x="172916" y="419100"/>
                      </a:moveTo>
                      <a:cubicBezTo>
                        <a:pt x="162658" y="298938"/>
                        <a:pt x="196363" y="46892"/>
                        <a:pt x="181709" y="23446"/>
                      </a:cubicBezTo>
                      <a:cubicBezTo>
                        <a:pt x="167055" y="0"/>
                        <a:pt x="98181" y="212481"/>
                        <a:pt x="84993" y="278423"/>
                      </a:cubicBezTo>
                      <a:cubicBezTo>
                        <a:pt x="71805" y="344365"/>
                        <a:pt x="112836" y="316523"/>
                        <a:pt x="102578" y="419100"/>
                      </a:cubicBezTo>
                      <a:cubicBezTo>
                        <a:pt x="92320" y="521677"/>
                        <a:pt x="27843" y="798635"/>
                        <a:pt x="23447" y="893885"/>
                      </a:cubicBezTo>
                      <a:cubicBezTo>
                        <a:pt x="19051" y="989135"/>
                        <a:pt x="76201" y="911469"/>
                        <a:pt x="76201" y="990600"/>
                      </a:cubicBezTo>
                      <a:cubicBezTo>
                        <a:pt x="76201" y="1069731"/>
                        <a:pt x="21982" y="1261696"/>
                        <a:pt x="23447" y="1368669"/>
                      </a:cubicBezTo>
                      <a:cubicBezTo>
                        <a:pt x="24912" y="1475642"/>
                        <a:pt x="87924" y="1554774"/>
                        <a:pt x="84993" y="1632439"/>
                      </a:cubicBezTo>
                      <a:cubicBezTo>
                        <a:pt x="82062" y="1710105"/>
                        <a:pt x="0" y="1781908"/>
                        <a:pt x="5862" y="1834662"/>
                      </a:cubicBezTo>
                      <a:cubicBezTo>
                        <a:pt x="11724" y="1887416"/>
                        <a:pt x="68874" y="1932843"/>
                        <a:pt x="120162" y="1948962"/>
                      </a:cubicBezTo>
                      <a:cubicBezTo>
                        <a:pt x="171451" y="1965081"/>
                        <a:pt x="272562" y="1953358"/>
                        <a:pt x="313593" y="1931377"/>
                      </a:cubicBezTo>
                      <a:cubicBezTo>
                        <a:pt x="354624" y="1909396"/>
                        <a:pt x="361951" y="1861039"/>
                        <a:pt x="366347" y="1817077"/>
                      </a:cubicBezTo>
                      <a:cubicBezTo>
                        <a:pt x="370743" y="1773116"/>
                        <a:pt x="351693" y="1698381"/>
                        <a:pt x="339970" y="1667608"/>
                      </a:cubicBezTo>
                      <a:cubicBezTo>
                        <a:pt x="328247" y="1636835"/>
                        <a:pt x="297474" y="1673470"/>
                        <a:pt x="296009" y="1632439"/>
                      </a:cubicBezTo>
                      <a:cubicBezTo>
                        <a:pt x="294544" y="1591408"/>
                        <a:pt x="339970" y="1531327"/>
                        <a:pt x="331178" y="1421423"/>
                      </a:cubicBezTo>
                      <a:cubicBezTo>
                        <a:pt x="322386" y="1311519"/>
                        <a:pt x="257909" y="1085850"/>
                        <a:pt x="243255" y="973016"/>
                      </a:cubicBezTo>
                      <a:cubicBezTo>
                        <a:pt x="228601" y="860182"/>
                        <a:pt x="253513" y="844062"/>
                        <a:pt x="243255" y="744416"/>
                      </a:cubicBezTo>
                      <a:cubicBezTo>
                        <a:pt x="232997" y="644770"/>
                        <a:pt x="183174" y="539262"/>
                        <a:pt x="172916" y="419100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  <p:sp>
          <p:nvSpPr>
            <p:cNvPr id="29" name="Forme libre 28"/>
            <p:cNvSpPr/>
            <p:nvPr/>
          </p:nvSpPr>
          <p:spPr>
            <a:xfrm rot="21433634">
              <a:off x="3560116" y="3586620"/>
              <a:ext cx="669681" cy="2483827"/>
            </a:xfrm>
            <a:custGeom>
              <a:avLst/>
              <a:gdLst>
                <a:gd name="connsiteX0" fmla="*/ 580292 w 669681"/>
                <a:gd name="connsiteY0" fmla="*/ 21980 h 2483827"/>
                <a:gd name="connsiteX1" fmla="*/ 123092 w 669681"/>
                <a:gd name="connsiteY1" fmla="*/ 13188 h 2483827"/>
                <a:gd name="connsiteX2" fmla="*/ 61546 w 669681"/>
                <a:gd name="connsiteY2" fmla="*/ 65942 h 2483827"/>
                <a:gd name="connsiteX3" fmla="*/ 96715 w 669681"/>
                <a:gd name="connsiteY3" fmla="*/ 408842 h 2483827"/>
                <a:gd name="connsiteX4" fmla="*/ 105508 w 669681"/>
                <a:gd name="connsiteY4" fmla="*/ 567103 h 2483827"/>
                <a:gd name="connsiteX5" fmla="*/ 96715 w 669681"/>
                <a:gd name="connsiteY5" fmla="*/ 1024303 h 2483827"/>
                <a:gd name="connsiteX6" fmla="*/ 79131 w 669681"/>
                <a:gd name="connsiteY6" fmla="*/ 1164980 h 2483827"/>
                <a:gd name="connsiteX7" fmla="*/ 114300 w 669681"/>
                <a:gd name="connsiteY7" fmla="*/ 1332034 h 2483827"/>
                <a:gd name="connsiteX8" fmla="*/ 114300 w 669681"/>
                <a:gd name="connsiteY8" fmla="*/ 1630973 h 2483827"/>
                <a:gd name="connsiteX9" fmla="*/ 96715 w 669681"/>
                <a:gd name="connsiteY9" fmla="*/ 1973873 h 2483827"/>
                <a:gd name="connsiteX10" fmla="*/ 8792 w 669681"/>
                <a:gd name="connsiteY10" fmla="*/ 2395903 h 2483827"/>
                <a:gd name="connsiteX11" fmla="*/ 43961 w 669681"/>
                <a:gd name="connsiteY11" fmla="*/ 2466242 h 2483827"/>
                <a:gd name="connsiteX12" fmla="*/ 79131 w 669681"/>
                <a:gd name="connsiteY12" fmla="*/ 2439865 h 2483827"/>
                <a:gd name="connsiteX13" fmla="*/ 228600 w 669681"/>
                <a:gd name="connsiteY13" fmla="*/ 2202473 h 2483827"/>
                <a:gd name="connsiteX14" fmla="*/ 342900 w 669681"/>
                <a:gd name="connsiteY14" fmla="*/ 2114549 h 2483827"/>
                <a:gd name="connsiteX15" fmla="*/ 351692 w 669681"/>
                <a:gd name="connsiteY15" fmla="*/ 1991457 h 2483827"/>
                <a:gd name="connsiteX16" fmla="*/ 298938 w 669681"/>
                <a:gd name="connsiteY16" fmla="*/ 1973873 h 2483827"/>
                <a:gd name="connsiteX17" fmla="*/ 395654 w 669681"/>
                <a:gd name="connsiteY17" fmla="*/ 1507880 h 2483827"/>
                <a:gd name="connsiteX18" fmla="*/ 474785 w 669681"/>
                <a:gd name="connsiteY18" fmla="*/ 1323242 h 2483827"/>
                <a:gd name="connsiteX19" fmla="*/ 395654 w 669681"/>
                <a:gd name="connsiteY19" fmla="*/ 1121019 h 2483827"/>
                <a:gd name="connsiteX20" fmla="*/ 474785 w 669681"/>
                <a:gd name="connsiteY20" fmla="*/ 742949 h 2483827"/>
                <a:gd name="connsiteX21" fmla="*/ 509954 w 669681"/>
                <a:gd name="connsiteY21" fmla="*/ 479180 h 2483827"/>
                <a:gd name="connsiteX22" fmla="*/ 597877 w 669681"/>
                <a:gd name="connsiteY22" fmla="*/ 400049 h 2483827"/>
                <a:gd name="connsiteX23" fmla="*/ 659423 w 669681"/>
                <a:gd name="connsiteY23" fmla="*/ 241788 h 2483827"/>
                <a:gd name="connsiteX24" fmla="*/ 659423 w 669681"/>
                <a:gd name="connsiteY24" fmla="*/ 109903 h 2483827"/>
                <a:gd name="connsiteX25" fmla="*/ 580292 w 669681"/>
                <a:gd name="connsiteY25" fmla="*/ 21980 h 2483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9681" h="2483827">
                  <a:moveTo>
                    <a:pt x="580292" y="21980"/>
                  </a:moveTo>
                  <a:cubicBezTo>
                    <a:pt x="490904" y="5861"/>
                    <a:pt x="209550" y="5861"/>
                    <a:pt x="123092" y="13188"/>
                  </a:cubicBezTo>
                  <a:cubicBezTo>
                    <a:pt x="36634" y="20515"/>
                    <a:pt x="65942" y="0"/>
                    <a:pt x="61546" y="65942"/>
                  </a:cubicBezTo>
                  <a:cubicBezTo>
                    <a:pt x="57150" y="131884"/>
                    <a:pt x="89388" y="325315"/>
                    <a:pt x="96715" y="408842"/>
                  </a:cubicBezTo>
                  <a:cubicBezTo>
                    <a:pt x="104042" y="492369"/>
                    <a:pt x="105508" y="464526"/>
                    <a:pt x="105508" y="567103"/>
                  </a:cubicBezTo>
                  <a:cubicBezTo>
                    <a:pt x="105508" y="669680"/>
                    <a:pt x="101111" y="924657"/>
                    <a:pt x="96715" y="1024303"/>
                  </a:cubicBezTo>
                  <a:cubicBezTo>
                    <a:pt x="92319" y="1123949"/>
                    <a:pt x="76200" y="1113692"/>
                    <a:pt x="79131" y="1164980"/>
                  </a:cubicBezTo>
                  <a:cubicBezTo>
                    <a:pt x="82062" y="1216268"/>
                    <a:pt x="108439" y="1254369"/>
                    <a:pt x="114300" y="1332034"/>
                  </a:cubicBezTo>
                  <a:cubicBezTo>
                    <a:pt x="120161" y="1409699"/>
                    <a:pt x="117231" y="1524000"/>
                    <a:pt x="114300" y="1630973"/>
                  </a:cubicBezTo>
                  <a:cubicBezTo>
                    <a:pt x="111369" y="1737946"/>
                    <a:pt x="114300" y="1846385"/>
                    <a:pt x="96715" y="1973873"/>
                  </a:cubicBezTo>
                  <a:cubicBezTo>
                    <a:pt x="79130" y="2101361"/>
                    <a:pt x="17584" y="2313842"/>
                    <a:pt x="8792" y="2395903"/>
                  </a:cubicBezTo>
                  <a:cubicBezTo>
                    <a:pt x="0" y="2477965"/>
                    <a:pt x="32238" y="2458915"/>
                    <a:pt x="43961" y="2466242"/>
                  </a:cubicBezTo>
                  <a:cubicBezTo>
                    <a:pt x="55684" y="2473569"/>
                    <a:pt x="48358" y="2483827"/>
                    <a:pt x="79131" y="2439865"/>
                  </a:cubicBezTo>
                  <a:cubicBezTo>
                    <a:pt x="109904" y="2395904"/>
                    <a:pt x="184639" y="2256692"/>
                    <a:pt x="228600" y="2202473"/>
                  </a:cubicBezTo>
                  <a:cubicBezTo>
                    <a:pt x="272561" y="2148254"/>
                    <a:pt x="322385" y="2149718"/>
                    <a:pt x="342900" y="2114549"/>
                  </a:cubicBezTo>
                  <a:cubicBezTo>
                    <a:pt x="363415" y="2079380"/>
                    <a:pt x="359019" y="2014903"/>
                    <a:pt x="351692" y="1991457"/>
                  </a:cubicBezTo>
                  <a:cubicBezTo>
                    <a:pt x="344365" y="1968011"/>
                    <a:pt x="291611" y="2054469"/>
                    <a:pt x="298938" y="1973873"/>
                  </a:cubicBezTo>
                  <a:cubicBezTo>
                    <a:pt x="306265" y="1893277"/>
                    <a:pt x="366346" y="1616318"/>
                    <a:pt x="395654" y="1507880"/>
                  </a:cubicBezTo>
                  <a:cubicBezTo>
                    <a:pt x="424962" y="1399442"/>
                    <a:pt x="474785" y="1387719"/>
                    <a:pt x="474785" y="1323242"/>
                  </a:cubicBezTo>
                  <a:cubicBezTo>
                    <a:pt x="474785" y="1258765"/>
                    <a:pt x="395654" y="1217734"/>
                    <a:pt x="395654" y="1121019"/>
                  </a:cubicBezTo>
                  <a:cubicBezTo>
                    <a:pt x="395654" y="1024304"/>
                    <a:pt x="455735" y="849922"/>
                    <a:pt x="474785" y="742949"/>
                  </a:cubicBezTo>
                  <a:cubicBezTo>
                    <a:pt x="493835" y="635976"/>
                    <a:pt x="489439" y="536330"/>
                    <a:pt x="509954" y="479180"/>
                  </a:cubicBezTo>
                  <a:cubicBezTo>
                    <a:pt x="530469" y="422030"/>
                    <a:pt x="572966" y="439614"/>
                    <a:pt x="597877" y="400049"/>
                  </a:cubicBezTo>
                  <a:cubicBezTo>
                    <a:pt x="622788" y="360484"/>
                    <a:pt x="649165" y="290146"/>
                    <a:pt x="659423" y="241788"/>
                  </a:cubicBezTo>
                  <a:cubicBezTo>
                    <a:pt x="669681" y="193430"/>
                    <a:pt x="668215" y="146538"/>
                    <a:pt x="659423" y="109903"/>
                  </a:cubicBezTo>
                  <a:cubicBezTo>
                    <a:pt x="650631" y="73268"/>
                    <a:pt x="669680" y="38099"/>
                    <a:pt x="580292" y="2198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2285984" y="1571612"/>
            <a:ext cx="935631" cy="4381782"/>
            <a:chOff x="1023293" y="1490639"/>
            <a:chExt cx="935631" cy="4381782"/>
          </a:xfrm>
        </p:grpSpPr>
        <p:sp>
          <p:nvSpPr>
            <p:cNvPr id="35" name="Forme libre 34"/>
            <p:cNvSpPr/>
            <p:nvPr/>
          </p:nvSpPr>
          <p:spPr>
            <a:xfrm rot="20785418">
              <a:off x="1289243" y="3329193"/>
              <a:ext cx="669681" cy="2543228"/>
            </a:xfrm>
            <a:custGeom>
              <a:avLst/>
              <a:gdLst>
                <a:gd name="connsiteX0" fmla="*/ 580292 w 669681"/>
                <a:gd name="connsiteY0" fmla="*/ 21980 h 2483827"/>
                <a:gd name="connsiteX1" fmla="*/ 123092 w 669681"/>
                <a:gd name="connsiteY1" fmla="*/ 13188 h 2483827"/>
                <a:gd name="connsiteX2" fmla="*/ 61546 w 669681"/>
                <a:gd name="connsiteY2" fmla="*/ 65942 h 2483827"/>
                <a:gd name="connsiteX3" fmla="*/ 96715 w 669681"/>
                <a:gd name="connsiteY3" fmla="*/ 408842 h 2483827"/>
                <a:gd name="connsiteX4" fmla="*/ 105508 w 669681"/>
                <a:gd name="connsiteY4" fmla="*/ 567103 h 2483827"/>
                <a:gd name="connsiteX5" fmla="*/ 96715 w 669681"/>
                <a:gd name="connsiteY5" fmla="*/ 1024303 h 2483827"/>
                <a:gd name="connsiteX6" fmla="*/ 79131 w 669681"/>
                <a:gd name="connsiteY6" fmla="*/ 1164980 h 2483827"/>
                <a:gd name="connsiteX7" fmla="*/ 114300 w 669681"/>
                <a:gd name="connsiteY7" fmla="*/ 1332034 h 2483827"/>
                <a:gd name="connsiteX8" fmla="*/ 114300 w 669681"/>
                <a:gd name="connsiteY8" fmla="*/ 1630973 h 2483827"/>
                <a:gd name="connsiteX9" fmla="*/ 96715 w 669681"/>
                <a:gd name="connsiteY9" fmla="*/ 1973873 h 2483827"/>
                <a:gd name="connsiteX10" fmla="*/ 8792 w 669681"/>
                <a:gd name="connsiteY10" fmla="*/ 2395903 h 2483827"/>
                <a:gd name="connsiteX11" fmla="*/ 43961 w 669681"/>
                <a:gd name="connsiteY11" fmla="*/ 2466242 h 2483827"/>
                <a:gd name="connsiteX12" fmla="*/ 79131 w 669681"/>
                <a:gd name="connsiteY12" fmla="*/ 2439865 h 2483827"/>
                <a:gd name="connsiteX13" fmla="*/ 228600 w 669681"/>
                <a:gd name="connsiteY13" fmla="*/ 2202473 h 2483827"/>
                <a:gd name="connsiteX14" fmla="*/ 342900 w 669681"/>
                <a:gd name="connsiteY14" fmla="*/ 2114549 h 2483827"/>
                <a:gd name="connsiteX15" fmla="*/ 351692 w 669681"/>
                <a:gd name="connsiteY15" fmla="*/ 1991457 h 2483827"/>
                <a:gd name="connsiteX16" fmla="*/ 298938 w 669681"/>
                <a:gd name="connsiteY16" fmla="*/ 1973873 h 2483827"/>
                <a:gd name="connsiteX17" fmla="*/ 395654 w 669681"/>
                <a:gd name="connsiteY17" fmla="*/ 1507880 h 2483827"/>
                <a:gd name="connsiteX18" fmla="*/ 474785 w 669681"/>
                <a:gd name="connsiteY18" fmla="*/ 1323242 h 2483827"/>
                <a:gd name="connsiteX19" fmla="*/ 395654 w 669681"/>
                <a:gd name="connsiteY19" fmla="*/ 1121019 h 2483827"/>
                <a:gd name="connsiteX20" fmla="*/ 474785 w 669681"/>
                <a:gd name="connsiteY20" fmla="*/ 742949 h 2483827"/>
                <a:gd name="connsiteX21" fmla="*/ 509954 w 669681"/>
                <a:gd name="connsiteY21" fmla="*/ 479180 h 2483827"/>
                <a:gd name="connsiteX22" fmla="*/ 597877 w 669681"/>
                <a:gd name="connsiteY22" fmla="*/ 400049 h 2483827"/>
                <a:gd name="connsiteX23" fmla="*/ 659423 w 669681"/>
                <a:gd name="connsiteY23" fmla="*/ 241788 h 2483827"/>
                <a:gd name="connsiteX24" fmla="*/ 659423 w 669681"/>
                <a:gd name="connsiteY24" fmla="*/ 109903 h 2483827"/>
                <a:gd name="connsiteX25" fmla="*/ 580292 w 669681"/>
                <a:gd name="connsiteY25" fmla="*/ 21980 h 2483827"/>
                <a:gd name="connsiteX0" fmla="*/ 580292 w 669681"/>
                <a:gd name="connsiteY0" fmla="*/ 81381 h 2543228"/>
                <a:gd name="connsiteX1" fmla="*/ 148795 w 669681"/>
                <a:gd name="connsiteY1" fmla="*/ 7327 h 2543228"/>
                <a:gd name="connsiteX2" fmla="*/ 61546 w 669681"/>
                <a:gd name="connsiteY2" fmla="*/ 125343 h 2543228"/>
                <a:gd name="connsiteX3" fmla="*/ 96715 w 669681"/>
                <a:gd name="connsiteY3" fmla="*/ 468243 h 2543228"/>
                <a:gd name="connsiteX4" fmla="*/ 105508 w 669681"/>
                <a:gd name="connsiteY4" fmla="*/ 626504 h 2543228"/>
                <a:gd name="connsiteX5" fmla="*/ 96715 w 669681"/>
                <a:gd name="connsiteY5" fmla="*/ 1083704 h 2543228"/>
                <a:gd name="connsiteX6" fmla="*/ 79131 w 669681"/>
                <a:gd name="connsiteY6" fmla="*/ 1224381 h 2543228"/>
                <a:gd name="connsiteX7" fmla="*/ 114300 w 669681"/>
                <a:gd name="connsiteY7" fmla="*/ 1391435 h 2543228"/>
                <a:gd name="connsiteX8" fmla="*/ 114300 w 669681"/>
                <a:gd name="connsiteY8" fmla="*/ 1690374 h 2543228"/>
                <a:gd name="connsiteX9" fmla="*/ 96715 w 669681"/>
                <a:gd name="connsiteY9" fmla="*/ 2033274 h 2543228"/>
                <a:gd name="connsiteX10" fmla="*/ 8792 w 669681"/>
                <a:gd name="connsiteY10" fmla="*/ 2455304 h 2543228"/>
                <a:gd name="connsiteX11" fmla="*/ 43961 w 669681"/>
                <a:gd name="connsiteY11" fmla="*/ 2525643 h 2543228"/>
                <a:gd name="connsiteX12" fmla="*/ 79131 w 669681"/>
                <a:gd name="connsiteY12" fmla="*/ 2499266 h 2543228"/>
                <a:gd name="connsiteX13" fmla="*/ 228600 w 669681"/>
                <a:gd name="connsiteY13" fmla="*/ 2261874 h 2543228"/>
                <a:gd name="connsiteX14" fmla="*/ 342900 w 669681"/>
                <a:gd name="connsiteY14" fmla="*/ 2173950 h 2543228"/>
                <a:gd name="connsiteX15" fmla="*/ 351692 w 669681"/>
                <a:gd name="connsiteY15" fmla="*/ 2050858 h 2543228"/>
                <a:gd name="connsiteX16" fmla="*/ 298938 w 669681"/>
                <a:gd name="connsiteY16" fmla="*/ 2033274 h 2543228"/>
                <a:gd name="connsiteX17" fmla="*/ 395654 w 669681"/>
                <a:gd name="connsiteY17" fmla="*/ 1567281 h 2543228"/>
                <a:gd name="connsiteX18" fmla="*/ 474785 w 669681"/>
                <a:gd name="connsiteY18" fmla="*/ 1382643 h 2543228"/>
                <a:gd name="connsiteX19" fmla="*/ 395654 w 669681"/>
                <a:gd name="connsiteY19" fmla="*/ 1180420 h 2543228"/>
                <a:gd name="connsiteX20" fmla="*/ 474785 w 669681"/>
                <a:gd name="connsiteY20" fmla="*/ 802350 h 2543228"/>
                <a:gd name="connsiteX21" fmla="*/ 509954 w 669681"/>
                <a:gd name="connsiteY21" fmla="*/ 538581 h 2543228"/>
                <a:gd name="connsiteX22" fmla="*/ 597877 w 669681"/>
                <a:gd name="connsiteY22" fmla="*/ 459450 h 2543228"/>
                <a:gd name="connsiteX23" fmla="*/ 659423 w 669681"/>
                <a:gd name="connsiteY23" fmla="*/ 301189 h 2543228"/>
                <a:gd name="connsiteX24" fmla="*/ 659423 w 669681"/>
                <a:gd name="connsiteY24" fmla="*/ 169304 h 2543228"/>
                <a:gd name="connsiteX25" fmla="*/ 580292 w 669681"/>
                <a:gd name="connsiteY25" fmla="*/ 81381 h 254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9681" h="2543228">
                  <a:moveTo>
                    <a:pt x="580292" y="81381"/>
                  </a:moveTo>
                  <a:cubicBezTo>
                    <a:pt x="495187" y="54385"/>
                    <a:pt x="235253" y="0"/>
                    <a:pt x="148795" y="7327"/>
                  </a:cubicBezTo>
                  <a:cubicBezTo>
                    <a:pt x="62337" y="14654"/>
                    <a:pt x="70226" y="48524"/>
                    <a:pt x="61546" y="125343"/>
                  </a:cubicBezTo>
                  <a:cubicBezTo>
                    <a:pt x="52866" y="202162"/>
                    <a:pt x="89388" y="384716"/>
                    <a:pt x="96715" y="468243"/>
                  </a:cubicBezTo>
                  <a:cubicBezTo>
                    <a:pt x="104042" y="551770"/>
                    <a:pt x="105508" y="523927"/>
                    <a:pt x="105508" y="626504"/>
                  </a:cubicBezTo>
                  <a:cubicBezTo>
                    <a:pt x="105508" y="729081"/>
                    <a:pt x="101111" y="984058"/>
                    <a:pt x="96715" y="1083704"/>
                  </a:cubicBezTo>
                  <a:cubicBezTo>
                    <a:pt x="92319" y="1183350"/>
                    <a:pt x="76200" y="1173093"/>
                    <a:pt x="79131" y="1224381"/>
                  </a:cubicBezTo>
                  <a:cubicBezTo>
                    <a:pt x="82062" y="1275669"/>
                    <a:pt x="108439" y="1313770"/>
                    <a:pt x="114300" y="1391435"/>
                  </a:cubicBezTo>
                  <a:cubicBezTo>
                    <a:pt x="120161" y="1469100"/>
                    <a:pt x="117231" y="1583401"/>
                    <a:pt x="114300" y="1690374"/>
                  </a:cubicBezTo>
                  <a:cubicBezTo>
                    <a:pt x="111369" y="1797347"/>
                    <a:pt x="114300" y="1905786"/>
                    <a:pt x="96715" y="2033274"/>
                  </a:cubicBezTo>
                  <a:cubicBezTo>
                    <a:pt x="79130" y="2160762"/>
                    <a:pt x="17584" y="2373243"/>
                    <a:pt x="8792" y="2455304"/>
                  </a:cubicBezTo>
                  <a:cubicBezTo>
                    <a:pt x="0" y="2537366"/>
                    <a:pt x="32238" y="2518316"/>
                    <a:pt x="43961" y="2525643"/>
                  </a:cubicBezTo>
                  <a:cubicBezTo>
                    <a:pt x="55684" y="2532970"/>
                    <a:pt x="48358" y="2543228"/>
                    <a:pt x="79131" y="2499266"/>
                  </a:cubicBezTo>
                  <a:cubicBezTo>
                    <a:pt x="109904" y="2455305"/>
                    <a:pt x="184639" y="2316093"/>
                    <a:pt x="228600" y="2261874"/>
                  </a:cubicBezTo>
                  <a:cubicBezTo>
                    <a:pt x="272561" y="2207655"/>
                    <a:pt x="322385" y="2209119"/>
                    <a:pt x="342900" y="2173950"/>
                  </a:cubicBezTo>
                  <a:cubicBezTo>
                    <a:pt x="363415" y="2138781"/>
                    <a:pt x="359019" y="2074304"/>
                    <a:pt x="351692" y="2050858"/>
                  </a:cubicBezTo>
                  <a:cubicBezTo>
                    <a:pt x="344365" y="2027412"/>
                    <a:pt x="291611" y="2113870"/>
                    <a:pt x="298938" y="2033274"/>
                  </a:cubicBezTo>
                  <a:cubicBezTo>
                    <a:pt x="306265" y="1952678"/>
                    <a:pt x="366346" y="1675719"/>
                    <a:pt x="395654" y="1567281"/>
                  </a:cubicBezTo>
                  <a:cubicBezTo>
                    <a:pt x="424962" y="1458843"/>
                    <a:pt x="474785" y="1447120"/>
                    <a:pt x="474785" y="1382643"/>
                  </a:cubicBezTo>
                  <a:cubicBezTo>
                    <a:pt x="474785" y="1318166"/>
                    <a:pt x="395654" y="1277135"/>
                    <a:pt x="395654" y="1180420"/>
                  </a:cubicBezTo>
                  <a:cubicBezTo>
                    <a:pt x="395654" y="1083705"/>
                    <a:pt x="455735" y="909323"/>
                    <a:pt x="474785" y="802350"/>
                  </a:cubicBezTo>
                  <a:cubicBezTo>
                    <a:pt x="493835" y="695377"/>
                    <a:pt x="489439" y="595731"/>
                    <a:pt x="509954" y="538581"/>
                  </a:cubicBezTo>
                  <a:cubicBezTo>
                    <a:pt x="530469" y="481431"/>
                    <a:pt x="572966" y="499015"/>
                    <a:pt x="597877" y="459450"/>
                  </a:cubicBezTo>
                  <a:cubicBezTo>
                    <a:pt x="622788" y="419885"/>
                    <a:pt x="649165" y="349547"/>
                    <a:pt x="659423" y="301189"/>
                  </a:cubicBezTo>
                  <a:cubicBezTo>
                    <a:pt x="669681" y="252831"/>
                    <a:pt x="668215" y="205939"/>
                    <a:pt x="659423" y="169304"/>
                  </a:cubicBezTo>
                  <a:cubicBezTo>
                    <a:pt x="650631" y="132669"/>
                    <a:pt x="665397" y="108377"/>
                    <a:pt x="580292" y="8138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36" name="Groupe 7"/>
            <p:cNvGrpSpPr/>
            <p:nvPr/>
          </p:nvGrpSpPr>
          <p:grpSpPr>
            <a:xfrm rot="1027658">
              <a:off x="1023293" y="1490639"/>
              <a:ext cx="753208" cy="2736546"/>
              <a:chOff x="3214678" y="1487366"/>
              <a:chExt cx="753208" cy="273654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37" name="Forme libre 36"/>
              <p:cNvSpPr/>
              <p:nvPr/>
            </p:nvSpPr>
            <p:spPr>
              <a:xfrm>
                <a:off x="3214678" y="2214554"/>
                <a:ext cx="753208" cy="1261696"/>
              </a:xfrm>
              <a:custGeom>
                <a:avLst/>
                <a:gdLst>
                  <a:gd name="connsiteX0" fmla="*/ 212481 w 753208"/>
                  <a:gd name="connsiteY0" fmla="*/ 1465 h 1261696"/>
                  <a:gd name="connsiteX1" fmla="*/ 106973 w 753208"/>
                  <a:gd name="connsiteY1" fmla="*/ 36635 h 1261696"/>
                  <a:gd name="connsiteX2" fmla="*/ 45427 w 753208"/>
                  <a:gd name="connsiteY2" fmla="*/ 177312 h 1261696"/>
                  <a:gd name="connsiteX3" fmla="*/ 19050 w 753208"/>
                  <a:gd name="connsiteY3" fmla="*/ 511419 h 1261696"/>
                  <a:gd name="connsiteX4" fmla="*/ 159727 w 753208"/>
                  <a:gd name="connsiteY4" fmla="*/ 836735 h 1261696"/>
                  <a:gd name="connsiteX5" fmla="*/ 221273 w 753208"/>
                  <a:gd name="connsiteY5" fmla="*/ 1179635 h 1261696"/>
                  <a:gd name="connsiteX6" fmla="*/ 265235 w 753208"/>
                  <a:gd name="connsiteY6" fmla="*/ 1249973 h 1261696"/>
                  <a:gd name="connsiteX7" fmla="*/ 678473 w 753208"/>
                  <a:gd name="connsiteY7" fmla="*/ 1249973 h 1261696"/>
                  <a:gd name="connsiteX8" fmla="*/ 713643 w 753208"/>
                  <a:gd name="connsiteY8" fmla="*/ 1179635 h 1261696"/>
                  <a:gd name="connsiteX9" fmla="*/ 704850 w 753208"/>
                  <a:gd name="connsiteY9" fmla="*/ 1021373 h 1261696"/>
                  <a:gd name="connsiteX10" fmla="*/ 687266 w 753208"/>
                  <a:gd name="connsiteY10" fmla="*/ 854319 h 1261696"/>
                  <a:gd name="connsiteX11" fmla="*/ 687266 w 753208"/>
                  <a:gd name="connsiteY11" fmla="*/ 643304 h 1261696"/>
                  <a:gd name="connsiteX12" fmla="*/ 713643 w 753208"/>
                  <a:gd name="connsiteY12" fmla="*/ 405912 h 1261696"/>
                  <a:gd name="connsiteX13" fmla="*/ 643304 w 753208"/>
                  <a:gd name="connsiteY13" fmla="*/ 168519 h 1261696"/>
                  <a:gd name="connsiteX14" fmla="*/ 564173 w 753208"/>
                  <a:gd name="connsiteY14" fmla="*/ 27842 h 1261696"/>
                  <a:gd name="connsiteX15" fmla="*/ 212481 w 753208"/>
                  <a:gd name="connsiteY15" fmla="*/ 1465 h 126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53208" h="1261696">
                    <a:moveTo>
                      <a:pt x="212481" y="1465"/>
                    </a:moveTo>
                    <a:cubicBezTo>
                      <a:pt x="136281" y="2931"/>
                      <a:pt x="134815" y="7327"/>
                      <a:pt x="106973" y="36635"/>
                    </a:cubicBezTo>
                    <a:cubicBezTo>
                      <a:pt x="79131" y="65943"/>
                      <a:pt x="60081" y="98181"/>
                      <a:pt x="45427" y="177312"/>
                    </a:cubicBezTo>
                    <a:cubicBezTo>
                      <a:pt x="30773" y="256443"/>
                      <a:pt x="0" y="401515"/>
                      <a:pt x="19050" y="511419"/>
                    </a:cubicBezTo>
                    <a:cubicBezTo>
                      <a:pt x="38100" y="621323"/>
                      <a:pt x="126023" y="725366"/>
                      <a:pt x="159727" y="836735"/>
                    </a:cubicBezTo>
                    <a:cubicBezTo>
                      <a:pt x="193431" y="948104"/>
                      <a:pt x="203688" y="1110762"/>
                      <a:pt x="221273" y="1179635"/>
                    </a:cubicBezTo>
                    <a:cubicBezTo>
                      <a:pt x="238858" y="1248508"/>
                      <a:pt x="189035" y="1238250"/>
                      <a:pt x="265235" y="1249973"/>
                    </a:cubicBezTo>
                    <a:cubicBezTo>
                      <a:pt x="341435" y="1261696"/>
                      <a:pt x="603738" y="1261696"/>
                      <a:pt x="678473" y="1249973"/>
                    </a:cubicBezTo>
                    <a:cubicBezTo>
                      <a:pt x="753208" y="1238250"/>
                      <a:pt x="709247" y="1217735"/>
                      <a:pt x="713643" y="1179635"/>
                    </a:cubicBezTo>
                    <a:cubicBezTo>
                      <a:pt x="718039" y="1141535"/>
                      <a:pt x="709246" y="1075592"/>
                      <a:pt x="704850" y="1021373"/>
                    </a:cubicBezTo>
                    <a:cubicBezTo>
                      <a:pt x="700454" y="967154"/>
                      <a:pt x="690197" y="917330"/>
                      <a:pt x="687266" y="854319"/>
                    </a:cubicBezTo>
                    <a:cubicBezTo>
                      <a:pt x="684335" y="791308"/>
                      <a:pt x="682870" y="718038"/>
                      <a:pt x="687266" y="643304"/>
                    </a:cubicBezTo>
                    <a:cubicBezTo>
                      <a:pt x="691662" y="568570"/>
                      <a:pt x="720970" y="485043"/>
                      <a:pt x="713643" y="405912"/>
                    </a:cubicBezTo>
                    <a:cubicBezTo>
                      <a:pt x="706316" y="326781"/>
                      <a:pt x="668216" y="231531"/>
                      <a:pt x="643304" y="168519"/>
                    </a:cubicBezTo>
                    <a:cubicBezTo>
                      <a:pt x="618392" y="105507"/>
                      <a:pt x="634512" y="55684"/>
                      <a:pt x="564173" y="27842"/>
                    </a:cubicBezTo>
                    <a:cubicBezTo>
                      <a:pt x="493835" y="0"/>
                      <a:pt x="288681" y="0"/>
                      <a:pt x="212481" y="146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38" name="Groupe 5"/>
              <p:cNvGrpSpPr/>
              <p:nvPr/>
            </p:nvGrpSpPr>
            <p:grpSpPr>
              <a:xfrm>
                <a:off x="3238500" y="1487366"/>
                <a:ext cx="681404" cy="2736546"/>
                <a:chOff x="3238500" y="1487366"/>
                <a:chExt cx="681404" cy="2736546"/>
              </a:xfrm>
              <a:grpFill/>
            </p:grpSpPr>
            <p:sp>
              <p:nvSpPr>
                <p:cNvPr id="39" name="Forme libre 4"/>
                <p:cNvSpPr/>
                <p:nvPr/>
              </p:nvSpPr>
              <p:spPr>
                <a:xfrm>
                  <a:off x="3238500" y="1487366"/>
                  <a:ext cx="681404" cy="735622"/>
                </a:xfrm>
                <a:custGeom>
                  <a:avLst/>
                  <a:gdLst>
                    <a:gd name="connsiteX0" fmla="*/ 111369 w 681404"/>
                    <a:gd name="connsiteY0" fmla="*/ 288680 h 735622"/>
                    <a:gd name="connsiteX1" fmla="*/ 111369 w 681404"/>
                    <a:gd name="connsiteY1" fmla="*/ 385396 h 735622"/>
                    <a:gd name="connsiteX2" fmla="*/ 67408 w 681404"/>
                    <a:gd name="connsiteY2" fmla="*/ 482111 h 735622"/>
                    <a:gd name="connsiteX3" fmla="*/ 128954 w 681404"/>
                    <a:gd name="connsiteY3" fmla="*/ 490903 h 735622"/>
                    <a:gd name="connsiteX4" fmla="*/ 128954 w 681404"/>
                    <a:gd name="connsiteY4" fmla="*/ 578826 h 735622"/>
                    <a:gd name="connsiteX5" fmla="*/ 111369 w 681404"/>
                    <a:gd name="connsiteY5" fmla="*/ 640372 h 735622"/>
                    <a:gd name="connsiteX6" fmla="*/ 234462 w 681404"/>
                    <a:gd name="connsiteY6" fmla="*/ 657957 h 735622"/>
                    <a:gd name="connsiteX7" fmla="*/ 621323 w 681404"/>
                    <a:gd name="connsiteY7" fmla="*/ 693126 h 735622"/>
                    <a:gd name="connsiteX8" fmla="*/ 594946 w 681404"/>
                    <a:gd name="connsiteY8" fmla="*/ 402980 h 735622"/>
                    <a:gd name="connsiteX9" fmla="*/ 594946 w 681404"/>
                    <a:gd name="connsiteY9" fmla="*/ 200757 h 735622"/>
                    <a:gd name="connsiteX10" fmla="*/ 577362 w 681404"/>
                    <a:gd name="connsiteY10" fmla="*/ 86457 h 735622"/>
                    <a:gd name="connsiteX11" fmla="*/ 471854 w 681404"/>
                    <a:gd name="connsiteY11" fmla="*/ 24911 h 735622"/>
                    <a:gd name="connsiteX12" fmla="*/ 84992 w 681404"/>
                    <a:gd name="connsiteY12" fmla="*/ 24911 h 735622"/>
                    <a:gd name="connsiteX13" fmla="*/ 67408 w 681404"/>
                    <a:gd name="connsiteY13" fmla="*/ 174380 h 735622"/>
                    <a:gd name="connsiteX14" fmla="*/ 489438 w 681404"/>
                    <a:gd name="connsiteY14" fmla="*/ 200757 h 735622"/>
                    <a:gd name="connsiteX15" fmla="*/ 76200 w 681404"/>
                    <a:gd name="connsiteY15" fmla="*/ 174380 h 735622"/>
                    <a:gd name="connsiteX16" fmla="*/ 111369 w 681404"/>
                    <a:gd name="connsiteY16" fmla="*/ 288680 h 73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81404" h="735622">
                      <a:moveTo>
                        <a:pt x="111369" y="288680"/>
                      </a:moveTo>
                      <a:cubicBezTo>
                        <a:pt x="117231" y="323849"/>
                        <a:pt x="118696" y="353158"/>
                        <a:pt x="111369" y="385396"/>
                      </a:cubicBezTo>
                      <a:cubicBezTo>
                        <a:pt x="104042" y="417635"/>
                        <a:pt x="64477" y="464527"/>
                        <a:pt x="67408" y="482111"/>
                      </a:cubicBezTo>
                      <a:cubicBezTo>
                        <a:pt x="70339" y="499695"/>
                        <a:pt x="118696" y="474784"/>
                        <a:pt x="128954" y="490903"/>
                      </a:cubicBezTo>
                      <a:cubicBezTo>
                        <a:pt x="139212" y="507022"/>
                        <a:pt x="131885" y="553915"/>
                        <a:pt x="128954" y="578826"/>
                      </a:cubicBezTo>
                      <a:cubicBezTo>
                        <a:pt x="126023" y="603738"/>
                        <a:pt x="93784" y="627184"/>
                        <a:pt x="111369" y="640372"/>
                      </a:cubicBezTo>
                      <a:cubicBezTo>
                        <a:pt x="128954" y="653561"/>
                        <a:pt x="149470" y="649165"/>
                        <a:pt x="234462" y="657957"/>
                      </a:cubicBezTo>
                      <a:cubicBezTo>
                        <a:pt x="319454" y="666749"/>
                        <a:pt x="561242" y="735622"/>
                        <a:pt x="621323" y="693126"/>
                      </a:cubicBezTo>
                      <a:cubicBezTo>
                        <a:pt x="681404" y="650630"/>
                        <a:pt x="599342" y="485041"/>
                        <a:pt x="594946" y="402980"/>
                      </a:cubicBezTo>
                      <a:cubicBezTo>
                        <a:pt x="590550" y="320919"/>
                        <a:pt x="597877" y="253511"/>
                        <a:pt x="594946" y="200757"/>
                      </a:cubicBezTo>
                      <a:cubicBezTo>
                        <a:pt x="592015" y="148003"/>
                        <a:pt x="597877" y="115765"/>
                        <a:pt x="577362" y="86457"/>
                      </a:cubicBezTo>
                      <a:cubicBezTo>
                        <a:pt x="556847" y="57149"/>
                        <a:pt x="553916" y="35169"/>
                        <a:pt x="471854" y="24911"/>
                      </a:cubicBezTo>
                      <a:cubicBezTo>
                        <a:pt x="389792" y="14653"/>
                        <a:pt x="152400" y="0"/>
                        <a:pt x="84992" y="24911"/>
                      </a:cubicBezTo>
                      <a:cubicBezTo>
                        <a:pt x="17584" y="49822"/>
                        <a:pt x="0" y="145072"/>
                        <a:pt x="67408" y="174380"/>
                      </a:cubicBezTo>
                      <a:cubicBezTo>
                        <a:pt x="134816" y="203688"/>
                        <a:pt x="487973" y="200757"/>
                        <a:pt x="489438" y="200757"/>
                      </a:cubicBezTo>
                      <a:cubicBezTo>
                        <a:pt x="490903" y="200757"/>
                        <a:pt x="142142" y="162657"/>
                        <a:pt x="76200" y="174380"/>
                      </a:cubicBezTo>
                      <a:cubicBezTo>
                        <a:pt x="10258" y="186103"/>
                        <a:pt x="105508" y="253511"/>
                        <a:pt x="111369" y="288680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0" name="Forme libre 39"/>
                <p:cNvSpPr/>
                <p:nvPr/>
              </p:nvSpPr>
              <p:spPr>
                <a:xfrm rot="10627127">
                  <a:off x="3471797" y="2223041"/>
                  <a:ext cx="370743" cy="2000871"/>
                </a:xfrm>
                <a:custGeom>
                  <a:avLst/>
                  <a:gdLst>
                    <a:gd name="connsiteX0" fmla="*/ 172916 w 370743"/>
                    <a:gd name="connsiteY0" fmla="*/ 419100 h 1965081"/>
                    <a:gd name="connsiteX1" fmla="*/ 181709 w 370743"/>
                    <a:gd name="connsiteY1" fmla="*/ 23446 h 1965081"/>
                    <a:gd name="connsiteX2" fmla="*/ 84993 w 370743"/>
                    <a:gd name="connsiteY2" fmla="*/ 278423 h 1965081"/>
                    <a:gd name="connsiteX3" fmla="*/ 102578 w 370743"/>
                    <a:gd name="connsiteY3" fmla="*/ 419100 h 1965081"/>
                    <a:gd name="connsiteX4" fmla="*/ 23447 w 370743"/>
                    <a:gd name="connsiteY4" fmla="*/ 893885 h 1965081"/>
                    <a:gd name="connsiteX5" fmla="*/ 76201 w 370743"/>
                    <a:gd name="connsiteY5" fmla="*/ 990600 h 1965081"/>
                    <a:gd name="connsiteX6" fmla="*/ 23447 w 370743"/>
                    <a:gd name="connsiteY6" fmla="*/ 1368669 h 1965081"/>
                    <a:gd name="connsiteX7" fmla="*/ 84993 w 370743"/>
                    <a:gd name="connsiteY7" fmla="*/ 1632439 h 1965081"/>
                    <a:gd name="connsiteX8" fmla="*/ 5862 w 370743"/>
                    <a:gd name="connsiteY8" fmla="*/ 1834662 h 1965081"/>
                    <a:gd name="connsiteX9" fmla="*/ 120162 w 370743"/>
                    <a:gd name="connsiteY9" fmla="*/ 1948962 h 1965081"/>
                    <a:gd name="connsiteX10" fmla="*/ 313593 w 370743"/>
                    <a:gd name="connsiteY10" fmla="*/ 1931377 h 1965081"/>
                    <a:gd name="connsiteX11" fmla="*/ 366347 w 370743"/>
                    <a:gd name="connsiteY11" fmla="*/ 1817077 h 1965081"/>
                    <a:gd name="connsiteX12" fmla="*/ 339970 w 370743"/>
                    <a:gd name="connsiteY12" fmla="*/ 1667608 h 1965081"/>
                    <a:gd name="connsiteX13" fmla="*/ 296009 w 370743"/>
                    <a:gd name="connsiteY13" fmla="*/ 1632439 h 1965081"/>
                    <a:gd name="connsiteX14" fmla="*/ 331178 w 370743"/>
                    <a:gd name="connsiteY14" fmla="*/ 1421423 h 1965081"/>
                    <a:gd name="connsiteX15" fmla="*/ 243255 w 370743"/>
                    <a:gd name="connsiteY15" fmla="*/ 973016 h 1965081"/>
                    <a:gd name="connsiteX16" fmla="*/ 243255 w 370743"/>
                    <a:gd name="connsiteY16" fmla="*/ 744416 h 1965081"/>
                    <a:gd name="connsiteX17" fmla="*/ 172916 w 370743"/>
                    <a:gd name="connsiteY17" fmla="*/ 419100 h 1965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70743" h="1965081">
                      <a:moveTo>
                        <a:pt x="172916" y="419100"/>
                      </a:moveTo>
                      <a:cubicBezTo>
                        <a:pt x="162658" y="298938"/>
                        <a:pt x="196363" y="46892"/>
                        <a:pt x="181709" y="23446"/>
                      </a:cubicBezTo>
                      <a:cubicBezTo>
                        <a:pt x="167055" y="0"/>
                        <a:pt x="98181" y="212481"/>
                        <a:pt x="84993" y="278423"/>
                      </a:cubicBezTo>
                      <a:cubicBezTo>
                        <a:pt x="71805" y="344365"/>
                        <a:pt x="112836" y="316523"/>
                        <a:pt x="102578" y="419100"/>
                      </a:cubicBezTo>
                      <a:cubicBezTo>
                        <a:pt x="92320" y="521677"/>
                        <a:pt x="27843" y="798635"/>
                        <a:pt x="23447" y="893885"/>
                      </a:cubicBezTo>
                      <a:cubicBezTo>
                        <a:pt x="19051" y="989135"/>
                        <a:pt x="76201" y="911469"/>
                        <a:pt x="76201" y="990600"/>
                      </a:cubicBezTo>
                      <a:cubicBezTo>
                        <a:pt x="76201" y="1069731"/>
                        <a:pt x="21982" y="1261696"/>
                        <a:pt x="23447" y="1368669"/>
                      </a:cubicBezTo>
                      <a:cubicBezTo>
                        <a:pt x="24912" y="1475642"/>
                        <a:pt x="87924" y="1554774"/>
                        <a:pt x="84993" y="1632439"/>
                      </a:cubicBezTo>
                      <a:cubicBezTo>
                        <a:pt x="82062" y="1710105"/>
                        <a:pt x="0" y="1781908"/>
                        <a:pt x="5862" y="1834662"/>
                      </a:cubicBezTo>
                      <a:cubicBezTo>
                        <a:pt x="11724" y="1887416"/>
                        <a:pt x="68874" y="1932843"/>
                        <a:pt x="120162" y="1948962"/>
                      </a:cubicBezTo>
                      <a:cubicBezTo>
                        <a:pt x="171451" y="1965081"/>
                        <a:pt x="272562" y="1953358"/>
                        <a:pt x="313593" y="1931377"/>
                      </a:cubicBezTo>
                      <a:cubicBezTo>
                        <a:pt x="354624" y="1909396"/>
                        <a:pt x="361951" y="1861039"/>
                        <a:pt x="366347" y="1817077"/>
                      </a:cubicBezTo>
                      <a:cubicBezTo>
                        <a:pt x="370743" y="1773116"/>
                        <a:pt x="351693" y="1698381"/>
                        <a:pt x="339970" y="1667608"/>
                      </a:cubicBezTo>
                      <a:cubicBezTo>
                        <a:pt x="328247" y="1636835"/>
                        <a:pt x="297474" y="1673470"/>
                        <a:pt x="296009" y="1632439"/>
                      </a:cubicBezTo>
                      <a:cubicBezTo>
                        <a:pt x="294544" y="1591408"/>
                        <a:pt x="339970" y="1531327"/>
                        <a:pt x="331178" y="1421423"/>
                      </a:cubicBezTo>
                      <a:cubicBezTo>
                        <a:pt x="322386" y="1311519"/>
                        <a:pt x="257909" y="1085850"/>
                        <a:pt x="243255" y="973016"/>
                      </a:cubicBezTo>
                      <a:cubicBezTo>
                        <a:pt x="228601" y="860182"/>
                        <a:pt x="253513" y="844062"/>
                        <a:pt x="243255" y="744416"/>
                      </a:cubicBezTo>
                      <a:cubicBezTo>
                        <a:pt x="232997" y="644770"/>
                        <a:pt x="183174" y="539262"/>
                        <a:pt x="172916" y="419100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</p:grpSp>
      <p:grpSp>
        <p:nvGrpSpPr>
          <p:cNvPr id="41" name="Groupe 40"/>
          <p:cNvGrpSpPr/>
          <p:nvPr/>
        </p:nvGrpSpPr>
        <p:grpSpPr>
          <a:xfrm>
            <a:off x="3571868" y="1643050"/>
            <a:ext cx="939557" cy="4342665"/>
            <a:chOff x="2643174" y="1571612"/>
            <a:chExt cx="939557" cy="4342665"/>
          </a:xfrm>
        </p:grpSpPr>
        <p:sp>
          <p:nvSpPr>
            <p:cNvPr id="42" name="Forme libre 41"/>
            <p:cNvSpPr/>
            <p:nvPr/>
          </p:nvSpPr>
          <p:spPr>
            <a:xfrm rot="21448865">
              <a:off x="2913050" y="3371049"/>
              <a:ext cx="669681" cy="2543228"/>
            </a:xfrm>
            <a:custGeom>
              <a:avLst/>
              <a:gdLst>
                <a:gd name="connsiteX0" fmla="*/ 580292 w 669681"/>
                <a:gd name="connsiteY0" fmla="*/ 21980 h 2483827"/>
                <a:gd name="connsiteX1" fmla="*/ 123092 w 669681"/>
                <a:gd name="connsiteY1" fmla="*/ 13188 h 2483827"/>
                <a:gd name="connsiteX2" fmla="*/ 61546 w 669681"/>
                <a:gd name="connsiteY2" fmla="*/ 65942 h 2483827"/>
                <a:gd name="connsiteX3" fmla="*/ 96715 w 669681"/>
                <a:gd name="connsiteY3" fmla="*/ 408842 h 2483827"/>
                <a:gd name="connsiteX4" fmla="*/ 105508 w 669681"/>
                <a:gd name="connsiteY4" fmla="*/ 567103 h 2483827"/>
                <a:gd name="connsiteX5" fmla="*/ 96715 w 669681"/>
                <a:gd name="connsiteY5" fmla="*/ 1024303 h 2483827"/>
                <a:gd name="connsiteX6" fmla="*/ 79131 w 669681"/>
                <a:gd name="connsiteY6" fmla="*/ 1164980 h 2483827"/>
                <a:gd name="connsiteX7" fmla="*/ 114300 w 669681"/>
                <a:gd name="connsiteY7" fmla="*/ 1332034 h 2483827"/>
                <a:gd name="connsiteX8" fmla="*/ 114300 w 669681"/>
                <a:gd name="connsiteY8" fmla="*/ 1630973 h 2483827"/>
                <a:gd name="connsiteX9" fmla="*/ 96715 w 669681"/>
                <a:gd name="connsiteY9" fmla="*/ 1973873 h 2483827"/>
                <a:gd name="connsiteX10" fmla="*/ 8792 w 669681"/>
                <a:gd name="connsiteY10" fmla="*/ 2395903 h 2483827"/>
                <a:gd name="connsiteX11" fmla="*/ 43961 w 669681"/>
                <a:gd name="connsiteY11" fmla="*/ 2466242 h 2483827"/>
                <a:gd name="connsiteX12" fmla="*/ 79131 w 669681"/>
                <a:gd name="connsiteY12" fmla="*/ 2439865 h 2483827"/>
                <a:gd name="connsiteX13" fmla="*/ 228600 w 669681"/>
                <a:gd name="connsiteY13" fmla="*/ 2202473 h 2483827"/>
                <a:gd name="connsiteX14" fmla="*/ 342900 w 669681"/>
                <a:gd name="connsiteY14" fmla="*/ 2114549 h 2483827"/>
                <a:gd name="connsiteX15" fmla="*/ 351692 w 669681"/>
                <a:gd name="connsiteY15" fmla="*/ 1991457 h 2483827"/>
                <a:gd name="connsiteX16" fmla="*/ 298938 w 669681"/>
                <a:gd name="connsiteY16" fmla="*/ 1973873 h 2483827"/>
                <a:gd name="connsiteX17" fmla="*/ 395654 w 669681"/>
                <a:gd name="connsiteY17" fmla="*/ 1507880 h 2483827"/>
                <a:gd name="connsiteX18" fmla="*/ 474785 w 669681"/>
                <a:gd name="connsiteY18" fmla="*/ 1323242 h 2483827"/>
                <a:gd name="connsiteX19" fmla="*/ 395654 w 669681"/>
                <a:gd name="connsiteY19" fmla="*/ 1121019 h 2483827"/>
                <a:gd name="connsiteX20" fmla="*/ 474785 w 669681"/>
                <a:gd name="connsiteY20" fmla="*/ 742949 h 2483827"/>
                <a:gd name="connsiteX21" fmla="*/ 509954 w 669681"/>
                <a:gd name="connsiteY21" fmla="*/ 479180 h 2483827"/>
                <a:gd name="connsiteX22" fmla="*/ 597877 w 669681"/>
                <a:gd name="connsiteY22" fmla="*/ 400049 h 2483827"/>
                <a:gd name="connsiteX23" fmla="*/ 659423 w 669681"/>
                <a:gd name="connsiteY23" fmla="*/ 241788 h 2483827"/>
                <a:gd name="connsiteX24" fmla="*/ 659423 w 669681"/>
                <a:gd name="connsiteY24" fmla="*/ 109903 h 2483827"/>
                <a:gd name="connsiteX25" fmla="*/ 580292 w 669681"/>
                <a:gd name="connsiteY25" fmla="*/ 21980 h 2483827"/>
                <a:gd name="connsiteX0" fmla="*/ 580292 w 669681"/>
                <a:gd name="connsiteY0" fmla="*/ 81381 h 2543228"/>
                <a:gd name="connsiteX1" fmla="*/ 148795 w 669681"/>
                <a:gd name="connsiteY1" fmla="*/ 7327 h 2543228"/>
                <a:gd name="connsiteX2" fmla="*/ 61546 w 669681"/>
                <a:gd name="connsiteY2" fmla="*/ 125343 h 2543228"/>
                <a:gd name="connsiteX3" fmla="*/ 96715 w 669681"/>
                <a:gd name="connsiteY3" fmla="*/ 468243 h 2543228"/>
                <a:gd name="connsiteX4" fmla="*/ 105508 w 669681"/>
                <a:gd name="connsiteY4" fmla="*/ 626504 h 2543228"/>
                <a:gd name="connsiteX5" fmla="*/ 96715 w 669681"/>
                <a:gd name="connsiteY5" fmla="*/ 1083704 h 2543228"/>
                <a:gd name="connsiteX6" fmla="*/ 79131 w 669681"/>
                <a:gd name="connsiteY6" fmla="*/ 1224381 h 2543228"/>
                <a:gd name="connsiteX7" fmla="*/ 114300 w 669681"/>
                <a:gd name="connsiteY7" fmla="*/ 1391435 h 2543228"/>
                <a:gd name="connsiteX8" fmla="*/ 114300 w 669681"/>
                <a:gd name="connsiteY8" fmla="*/ 1690374 h 2543228"/>
                <a:gd name="connsiteX9" fmla="*/ 96715 w 669681"/>
                <a:gd name="connsiteY9" fmla="*/ 2033274 h 2543228"/>
                <a:gd name="connsiteX10" fmla="*/ 8792 w 669681"/>
                <a:gd name="connsiteY10" fmla="*/ 2455304 h 2543228"/>
                <a:gd name="connsiteX11" fmla="*/ 43961 w 669681"/>
                <a:gd name="connsiteY11" fmla="*/ 2525643 h 2543228"/>
                <a:gd name="connsiteX12" fmla="*/ 79131 w 669681"/>
                <a:gd name="connsiteY12" fmla="*/ 2499266 h 2543228"/>
                <a:gd name="connsiteX13" fmla="*/ 228600 w 669681"/>
                <a:gd name="connsiteY13" fmla="*/ 2261874 h 2543228"/>
                <a:gd name="connsiteX14" fmla="*/ 342900 w 669681"/>
                <a:gd name="connsiteY14" fmla="*/ 2173950 h 2543228"/>
                <a:gd name="connsiteX15" fmla="*/ 351692 w 669681"/>
                <a:gd name="connsiteY15" fmla="*/ 2050858 h 2543228"/>
                <a:gd name="connsiteX16" fmla="*/ 298938 w 669681"/>
                <a:gd name="connsiteY16" fmla="*/ 2033274 h 2543228"/>
                <a:gd name="connsiteX17" fmla="*/ 395654 w 669681"/>
                <a:gd name="connsiteY17" fmla="*/ 1567281 h 2543228"/>
                <a:gd name="connsiteX18" fmla="*/ 474785 w 669681"/>
                <a:gd name="connsiteY18" fmla="*/ 1382643 h 2543228"/>
                <a:gd name="connsiteX19" fmla="*/ 395654 w 669681"/>
                <a:gd name="connsiteY19" fmla="*/ 1180420 h 2543228"/>
                <a:gd name="connsiteX20" fmla="*/ 474785 w 669681"/>
                <a:gd name="connsiteY20" fmla="*/ 802350 h 2543228"/>
                <a:gd name="connsiteX21" fmla="*/ 509954 w 669681"/>
                <a:gd name="connsiteY21" fmla="*/ 538581 h 2543228"/>
                <a:gd name="connsiteX22" fmla="*/ 597877 w 669681"/>
                <a:gd name="connsiteY22" fmla="*/ 459450 h 2543228"/>
                <a:gd name="connsiteX23" fmla="*/ 659423 w 669681"/>
                <a:gd name="connsiteY23" fmla="*/ 301189 h 2543228"/>
                <a:gd name="connsiteX24" fmla="*/ 659423 w 669681"/>
                <a:gd name="connsiteY24" fmla="*/ 169304 h 2543228"/>
                <a:gd name="connsiteX25" fmla="*/ 580292 w 669681"/>
                <a:gd name="connsiteY25" fmla="*/ 81381 h 254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9681" h="2543228">
                  <a:moveTo>
                    <a:pt x="580292" y="81381"/>
                  </a:moveTo>
                  <a:cubicBezTo>
                    <a:pt x="495187" y="54385"/>
                    <a:pt x="235253" y="0"/>
                    <a:pt x="148795" y="7327"/>
                  </a:cubicBezTo>
                  <a:cubicBezTo>
                    <a:pt x="62337" y="14654"/>
                    <a:pt x="70226" y="48524"/>
                    <a:pt x="61546" y="125343"/>
                  </a:cubicBezTo>
                  <a:cubicBezTo>
                    <a:pt x="52866" y="202162"/>
                    <a:pt x="89388" y="384716"/>
                    <a:pt x="96715" y="468243"/>
                  </a:cubicBezTo>
                  <a:cubicBezTo>
                    <a:pt x="104042" y="551770"/>
                    <a:pt x="105508" y="523927"/>
                    <a:pt x="105508" y="626504"/>
                  </a:cubicBezTo>
                  <a:cubicBezTo>
                    <a:pt x="105508" y="729081"/>
                    <a:pt x="101111" y="984058"/>
                    <a:pt x="96715" y="1083704"/>
                  </a:cubicBezTo>
                  <a:cubicBezTo>
                    <a:pt x="92319" y="1183350"/>
                    <a:pt x="76200" y="1173093"/>
                    <a:pt x="79131" y="1224381"/>
                  </a:cubicBezTo>
                  <a:cubicBezTo>
                    <a:pt x="82062" y="1275669"/>
                    <a:pt x="108439" y="1313770"/>
                    <a:pt x="114300" y="1391435"/>
                  </a:cubicBezTo>
                  <a:cubicBezTo>
                    <a:pt x="120161" y="1469100"/>
                    <a:pt x="117231" y="1583401"/>
                    <a:pt x="114300" y="1690374"/>
                  </a:cubicBezTo>
                  <a:cubicBezTo>
                    <a:pt x="111369" y="1797347"/>
                    <a:pt x="114300" y="1905786"/>
                    <a:pt x="96715" y="2033274"/>
                  </a:cubicBezTo>
                  <a:cubicBezTo>
                    <a:pt x="79130" y="2160762"/>
                    <a:pt x="17584" y="2373243"/>
                    <a:pt x="8792" y="2455304"/>
                  </a:cubicBezTo>
                  <a:cubicBezTo>
                    <a:pt x="0" y="2537366"/>
                    <a:pt x="32238" y="2518316"/>
                    <a:pt x="43961" y="2525643"/>
                  </a:cubicBezTo>
                  <a:cubicBezTo>
                    <a:pt x="55684" y="2532970"/>
                    <a:pt x="48358" y="2543228"/>
                    <a:pt x="79131" y="2499266"/>
                  </a:cubicBezTo>
                  <a:cubicBezTo>
                    <a:pt x="109904" y="2455305"/>
                    <a:pt x="184639" y="2316093"/>
                    <a:pt x="228600" y="2261874"/>
                  </a:cubicBezTo>
                  <a:cubicBezTo>
                    <a:pt x="272561" y="2207655"/>
                    <a:pt x="322385" y="2209119"/>
                    <a:pt x="342900" y="2173950"/>
                  </a:cubicBezTo>
                  <a:cubicBezTo>
                    <a:pt x="363415" y="2138781"/>
                    <a:pt x="359019" y="2074304"/>
                    <a:pt x="351692" y="2050858"/>
                  </a:cubicBezTo>
                  <a:cubicBezTo>
                    <a:pt x="344365" y="2027412"/>
                    <a:pt x="291611" y="2113870"/>
                    <a:pt x="298938" y="2033274"/>
                  </a:cubicBezTo>
                  <a:cubicBezTo>
                    <a:pt x="306265" y="1952678"/>
                    <a:pt x="366346" y="1675719"/>
                    <a:pt x="395654" y="1567281"/>
                  </a:cubicBezTo>
                  <a:cubicBezTo>
                    <a:pt x="424962" y="1458843"/>
                    <a:pt x="474785" y="1447120"/>
                    <a:pt x="474785" y="1382643"/>
                  </a:cubicBezTo>
                  <a:cubicBezTo>
                    <a:pt x="474785" y="1318166"/>
                    <a:pt x="395654" y="1277135"/>
                    <a:pt x="395654" y="1180420"/>
                  </a:cubicBezTo>
                  <a:cubicBezTo>
                    <a:pt x="395654" y="1083705"/>
                    <a:pt x="455735" y="909323"/>
                    <a:pt x="474785" y="802350"/>
                  </a:cubicBezTo>
                  <a:cubicBezTo>
                    <a:pt x="493835" y="695377"/>
                    <a:pt x="489439" y="595731"/>
                    <a:pt x="509954" y="538581"/>
                  </a:cubicBezTo>
                  <a:cubicBezTo>
                    <a:pt x="530469" y="481431"/>
                    <a:pt x="572966" y="499015"/>
                    <a:pt x="597877" y="459450"/>
                  </a:cubicBezTo>
                  <a:cubicBezTo>
                    <a:pt x="622788" y="419885"/>
                    <a:pt x="649165" y="349547"/>
                    <a:pt x="659423" y="301189"/>
                  </a:cubicBezTo>
                  <a:cubicBezTo>
                    <a:pt x="669681" y="252831"/>
                    <a:pt x="668215" y="205939"/>
                    <a:pt x="659423" y="169304"/>
                  </a:cubicBezTo>
                  <a:cubicBezTo>
                    <a:pt x="650631" y="132669"/>
                    <a:pt x="665397" y="108377"/>
                    <a:pt x="580292" y="8138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43" name="Groupe 7"/>
            <p:cNvGrpSpPr/>
            <p:nvPr/>
          </p:nvGrpSpPr>
          <p:grpSpPr>
            <a:xfrm rot="20886888">
              <a:off x="2643174" y="1571612"/>
              <a:ext cx="753208" cy="2736546"/>
              <a:chOff x="3214678" y="1487366"/>
              <a:chExt cx="753208" cy="273654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44" name="Forme libre 43"/>
              <p:cNvSpPr/>
              <p:nvPr/>
            </p:nvSpPr>
            <p:spPr>
              <a:xfrm>
                <a:off x="3214678" y="2214554"/>
                <a:ext cx="753208" cy="1261696"/>
              </a:xfrm>
              <a:custGeom>
                <a:avLst/>
                <a:gdLst>
                  <a:gd name="connsiteX0" fmla="*/ 212481 w 753208"/>
                  <a:gd name="connsiteY0" fmla="*/ 1465 h 1261696"/>
                  <a:gd name="connsiteX1" fmla="*/ 106973 w 753208"/>
                  <a:gd name="connsiteY1" fmla="*/ 36635 h 1261696"/>
                  <a:gd name="connsiteX2" fmla="*/ 45427 w 753208"/>
                  <a:gd name="connsiteY2" fmla="*/ 177312 h 1261696"/>
                  <a:gd name="connsiteX3" fmla="*/ 19050 w 753208"/>
                  <a:gd name="connsiteY3" fmla="*/ 511419 h 1261696"/>
                  <a:gd name="connsiteX4" fmla="*/ 159727 w 753208"/>
                  <a:gd name="connsiteY4" fmla="*/ 836735 h 1261696"/>
                  <a:gd name="connsiteX5" fmla="*/ 221273 w 753208"/>
                  <a:gd name="connsiteY5" fmla="*/ 1179635 h 1261696"/>
                  <a:gd name="connsiteX6" fmla="*/ 265235 w 753208"/>
                  <a:gd name="connsiteY6" fmla="*/ 1249973 h 1261696"/>
                  <a:gd name="connsiteX7" fmla="*/ 678473 w 753208"/>
                  <a:gd name="connsiteY7" fmla="*/ 1249973 h 1261696"/>
                  <a:gd name="connsiteX8" fmla="*/ 713643 w 753208"/>
                  <a:gd name="connsiteY8" fmla="*/ 1179635 h 1261696"/>
                  <a:gd name="connsiteX9" fmla="*/ 704850 w 753208"/>
                  <a:gd name="connsiteY9" fmla="*/ 1021373 h 1261696"/>
                  <a:gd name="connsiteX10" fmla="*/ 687266 w 753208"/>
                  <a:gd name="connsiteY10" fmla="*/ 854319 h 1261696"/>
                  <a:gd name="connsiteX11" fmla="*/ 687266 w 753208"/>
                  <a:gd name="connsiteY11" fmla="*/ 643304 h 1261696"/>
                  <a:gd name="connsiteX12" fmla="*/ 713643 w 753208"/>
                  <a:gd name="connsiteY12" fmla="*/ 405912 h 1261696"/>
                  <a:gd name="connsiteX13" fmla="*/ 643304 w 753208"/>
                  <a:gd name="connsiteY13" fmla="*/ 168519 h 1261696"/>
                  <a:gd name="connsiteX14" fmla="*/ 564173 w 753208"/>
                  <a:gd name="connsiteY14" fmla="*/ 27842 h 1261696"/>
                  <a:gd name="connsiteX15" fmla="*/ 212481 w 753208"/>
                  <a:gd name="connsiteY15" fmla="*/ 1465 h 126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53208" h="1261696">
                    <a:moveTo>
                      <a:pt x="212481" y="1465"/>
                    </a:moveTo>
                    <a:cubicBezTo>
                      <a:pt x="136281" y="2931"/>
                      <a:pt x="134815" y="7327"/>
                      <a:pt x="106973" y="36635"/>
                    </a:cubicBezTo>
                    <a:cubicBezTo>
                      <a:pt x="79131" y="65943"/>
                      <a:pt x="60081" y="98181"/>
                      <a:pt x="45427" y="177312"/>
                    </a:cubicBezTo>
                    <a:cubicBezTo>
                      <a:pt x="30773" y="256443"/>
                      <a:pt x="0" y="401515"/>
                      <a:pt x="19050" y="511419"/>
                    </a:cubicBezTo>
                    <a:cubicBezTo>
                      <a:pt x="38100" y="621323"/>
                      <a:pt x="126023" y="725366"/>
                      <a:pt x="159727" y="836735"/>
                    </a:cubicBezTo>
                    <a:cubicBezTo>
                      <a:pt x="193431" y="948104"/>
                      <a:pt x="203688" y="1110762"/>
                      <a:pt x="221273" y="1179635"/>
                    </a:cubicBezTo>
                    <a:cubicBezTo>
                      <a:pt x="238858" y="1248508"/>
                      <a:pt x="189035" y="1238250"/>
                      <a:pt x="265235" y="1249973"/>
                    </a:cubicBezTo>
                    <a:cubicBezTo>
                      <a:pt x="341435" y="1261696"/>
                      <a:pt x="603738" y="1261696"/>
                      <a:pt x="678473" y="1249973"/>
                    </a:cubicBezTo>
                    <a:cubicBezTo>
                      <a:pt x="753208" y="1238250"/>
                      <a:pt x="709247" y="1217735"/>
                      <a:pt x="713643" y="1179635"/>
                    </a:cubicBezTo>
                    <a:cubicBezTo>
                      <a:pt x="718039" y="1141535"/>
                      <a:pt x="709246" y="1075592"/>
                      <a:pt x="704850" y="1021373"/>
                    </a:cubicBezTo>
                    <a:cubicBezTo>
                      <a:pt x="700454" y="967154"/>
                      <a:pt x="690197" y="917330"/>
                      <a:pt x="687266" y="854319"/>
                    </a:cubicBezTo>
                    <a:cubicBezTo>
                      <a:pt x="684335" y="791308"/>
                      <a:pt x="682870" y="718038"/>
                      <a:pt x="687266" y="643304"/>
                    </a:cubicBezTo>
                    <a:cubicBezTo>
                      <a:pt x="691662" y="568570"/>
                      <a:pt x="720970" y="485043"/>
                      <a:pt x="713643" y="405912"/>
                    </a:cubicBezTo>
                    <a:cubicBezTo>
                      <a:pt x="706316" y="326781"/>
                      <a:pt x="668216" y="231531"/>
                      <a:pt x="643304" y="168519"/>
                    </a:cubicBezTo>
                    <a:cubicBezTo>
                      <a:pt x="618392" y="105507"/>
                      <a:pt x="634512" y="55684"/>
                      <a:pt x="564173" y="27842"/>
                    </a:cubicBezTo>
                    <a:cubicBezTo>
                      <a:pt x="493835" y="0"/>
                      <a:pt x="288681" y="0"/>
                      <a:pt x="212481" y="146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45" name="Groupe 51"/>
              <p:cNvGrpSpPr/>
              <p:nvPr/>
            </p:nvGrpSpPr>
            <p:grpSpPr>
              <a:xfrm>
                <a:off x="3238500" y="1487366"/>
                <a:ext cx="681404" cy="2736546"/>
                <a:chOff x="3238500" y="1487366"/>
                <a:chExt cx="681404" cy="2736546"/>
              </a:xfrm>
              <a:grpFill/>
            </p:grpSpPr>
            <p:sp>
              <p:nvSpPr>
                <p:cNvPr id="46" name="Forme libre 4"/>
                <p:cNvSpPr/>
                <p:nvPr/>
              </p:nvSpPr>
              <p:spPr>
                <a:xfrm>
                  <a:off x="3238500" y="1487366"/>
                  <a:ext cx="681404" cy="735622"/>
                </a:xfrm>
                <a:custGeom>
                  <a:avLst/>
                  <a:gdLst>
                    <a:gd name="connsiteX0" fmla="*/ 111369 w 681404"/>
                    <a:gd name="connsiteY0" fmla="*/ 288680 h 735622"/>
                    <a:gd name="connsiteX1" fmla="*/ 111369 w 681404"/>
                    <a:gd name="connsiteY1" fmla="*/ 385396 h 735622"/>
                    <a:gd name="connsiteX2" fmla="*/ 67408 w 681404"/>
                    <a:gd name="connsiteY2" fmla="*/ 482111 h 735622"/>
                    <a:gd name="connsiteX3" fmla="*/ 128954 w 681404"/>
                    <a:gd name="connsiteY3" fmla="*/ 490903 h 735622"/>
                    <a:gd name="connsiteX4" fmla="*/ 128954 w 681404"/>
                    <a:gd name="connsiteY4" fmla="*/ 578826 h 735622"/>
                    <a:gd name="connsiteX5" fmla="*/ 111369 w 681404"/>
                    <a:gd name="connsiteY5" fmla="*/ 640372 h 735622"/>
                    <a:gd name="connsiteX6" fmla="*/ 234462 w 681404"/>
                    <a:gd name="connsiteY6" fmla="*/ 657957 h 735622"/>
                    <a:gd name="connsiteX7" fmla="*/ 621323 w 681404"/>
                    <a:gd name="connsiteY7" fmla="*/ 693126 h 735622"/>
                    <a:gd name="connsiteX8" fmla="*/ 594946 w 681404"/>
                    <a:gd name="connsiteY8" fmla="*/ 402980 h 735622"/>
                    <a:gd name="connsiteX9" fmla="*/ 594946 w 681404"/>
                    <a:gd name="connsiteY9" fmla="*/ 200757 h 735622"/>
                    <a:gd name="connsiteX10" fmla="*/ 577362 w 681404"/>
                    <a:gd name="connsiteY10" fmla="*/ 86457 h 735622"/>
                    <a:gd name="connsiteX11" fmla="*/ 471854 w 681404"/>
                    <a:gd name="connsiteY11" fmla="*/ 24911 h 735622"/>
                    <a:gd name="connsiteX12" fmla="*/ 84992 w 681404"/>
                    <a:gd name="connsiteY12" fmla="*/ 24911 h 735622"/>
                    <a:gd name="connsiteX13" fmla="*/ 67408 w 681404"/>
                    <a:gd name="connsiteY13" fmla="*/ 174380 h 735622"/>
                    <a:gd name="connsiteX14" fmla="*/ 489438 w 681404"/>
                    <a:gd name="connsiteY14" fmla="*/ 200757 h 735622"/>
                    <a:gd name="connsiteX15" fmla="*/ 76200 w 681404"/>
                    <a:gd name="connsiteY15" fmla="*/ 174380 h 735622"/>
                    <a:gd name="connsiteX16" fmla="*/ 111369 w 681404"/>
                    <a:gd name="connsiteY16" fmla="*/ 288680 h 73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81404" h="735622">
                      <a:moveTo>
                        <a:pt x="111369" y="288680"/>
                      </a:moveTo>
                      <a:cubicBezTo>
                        <a:pt x="117231" y="323849"/>
                        <a:pt x="118696" y="353158"/>
                        <a:pt x="111369" y="385396"/>
                      </a:cubicBezTo>
                      <a:cubicBezTo>
                        <a:pt x="104042" y="417635"/>
                        <a:pt x="64477" y="464527"/>
                        <a:pt x="67408" y="482111"/>
                      </a:cubicBezTo>
                      <a:cubicBezTo>
                        <a:pt x="70339" y="499695"/>
                        <a:pt x="118696" y="474784"/>
                        <a:pt x="128954" y="490903"/>
                      </a:cubicBezTo>
                      <a:cubicBezTo>
                        <a:pt x="139212" y="507022"/>
                        <a:pt x="131885" y="553915"/>
                        <a:pt x="128954" y="578826"/>
                      </a:cubicBezTo>
                      <a:cubicBezTo>
                        <a:pt x="126023" y="603738"/>
                        <a:pt x="93784" y="627184"/>
                        <a:pt x="111369" y="640372"/>
                      </a:cubicBezTo>
                      <a:cubicBezTo>
                        <a:pt x="128954" y="653561"/>
                        <a:pt x="149470" y="649165"/>
                        <a:pt x="234462" y="657957"/>
                      </a:cubicBezTo>
                      <a:cubicBezTo>
                        <a:pt x="319454" y="666749"/>
                        <a:pt x="561242" y="735622"/>
                        <a:pt x="621323" y="693126"/>
                      </a:cubicBezTo>
                      <a:cubicBezTo>
                        <a:pt x="681404" y="650630"/>
                        <a:pt x="599342" y="485041"/>
                        <a:pt x="594946" y="402980"/>
                      </a:cubicBezTo>
                      <a:cubicBezTo>
                        <a:pt x="590550" y="320919"/>
                        <a:pt x="597877" y="253511"/>
                        <a:pt x="594946" y="200757"/>
                      </a:cubicBezTo>
                      <a:cubicBezTo>
                        <a:pt x="592015" y="148003"/>
                        <a:pt x="597877" y="115765"/>
                        <a:pt x="577362" y="86457"/>
                      </a:cubicBezTo>
                      <a:cubicBezTo>
                        <a:pt x="556847" y="57149"/>
                        <a:pt x="553916" y="35169"/>
                        <a:pt x="471854" y="24911"/>
                      </a:cubicBezTo>
                      <a:cubicBezTo>
                        <a:pt x="389792" y="14653"/>
                        <a:pt x="152400" y="0"/>
                        <a:pt x="84992" y="24911"/>
                      </a:cubicBezTo>
                      <a:cubicBezTo>
                        <a:pt x="17584" y="49822"/>
                        <a:pt x="0" y="145072"/>
                        <a:pt x="67408" y="174380"/>
                      </a:cubicBezTo>
                      <a:cubicBezTo>
                        <a:pt x="134816" y="203688"/>
                        <a:pt x="487973" y="200757"/>
                        <a:pt x="489438" y="200757"/>
                      </a:cubicBezTo>
                      <a:cubicBezTo>
                        <a:pt x="490903" y="200757"/>
                        <a:pt x="142142" y="162657"/>
                        <a:pt x="76200" y="174380"/>
                      </a:cubicBezTo>
                      <a:cubicBezTo>
                        <a:pt x="10258" y="186103"/>
                        <a:pt x="105508" y="253511"/>
                        <a:pt x="111369" y="288680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7" name="Forme libre 46"/>
                <p:cNvSpPr/>
                <p:nvPr/>
              </p:nvSpPr>
              <p:spPr>
                <a:xfrm rot="10627127">
                  <a:off x="3471797" y="2223041"/>
                  <a:ext cx="370743" cy="2000871"/>
                </a:xfrm>
                <a:custGeom>
                  <a:avLst/>
                  <a:gdLst>
                    <a:gd name="connsiteX0" fmla="*/ 172916 w 370743"/>
                    <a:gd name="connsiteY0" fmla="*/ 419100 h 1965081"/>
                    <a:gd name="connsiteX1" fmla="*/ 181709 w 370743"/>
                    <a:gd name="connsiteY1" fmla="*/ 23446 h 1965081"/>
                    <a:gd name="connsiteX2" fmla="*/ 84993 w 370743"/>
                    <a:gd name="connsiteY2" fmla="*/ 278423 h 1965081"/>
                    <a:gd name="connsiteX3" fmla="*/ 102578 w 370743"/>
                    <a:gd name="connsiteY3" fmla="*/ 419100 h 1965081"/>
                    <a:gd name="connsiteX4" fmla="*/ 23447 w 370743"/>
                    <a:gd name="connsiteY4" fmla="*/ 893885 h 1965081"/>
                    <a:gd name="connsiteX5" fmla="*/ 76201 w 370743"/>
                    <a:gd name="connsiteY5" fmla="*/ 990600 h 1965081"/>
                    <a:gd name="connsiteX6" fmla="*/ 23447 w 370743"/>
                    <a:gd name="connsiteY6" fmla="*/ 1368669 h 1965081"/>
                    <a:gd name="connsiteX7" fmla="*/ 84993 w 370743"/>
                    <a:gd name="connsiteY7" fmla="*/ 1632439 h 1965081"/>
                    <a:gd name="connsiteX8" fmla="*/ 5862 w 370743"/>
                    <a:gd name="connsiteY8" fmla="*/ 1834662 h 1965081"/>
                    <a:gd name="connsiteX9" fmla="*/ 120162 w 370743"/>
                    <a:gd name="connsiteY9" fmla="*/ 1948962 h 1965081"/>
                    <a:gd name="connsiteX10" fmla="*/ 313593 w 370743"/>
                    <a:gd name="connsiteY10" fmla="*/ 1931377 h 1965081"/>
                    <a:gd name="connsiteX11" fmla="*/ 366347 w 370743"/>
                    <a:gd name="connsiteY11" fmla="*/ 1817077 h 1965081"/>
                    <a:gd name="connsiteX12" fmla="*/ 339970 w 370743"/>
                    <a:gd name="connsiteY12" fmla="*/ 1667608 h 1965081"/>
                    <a:gd name="connsiteX13" fmla="*/ 296009 w 370743"/>
                    <a:gd name="connsiteY13" fmla="*/ 1632439 h 1965081"/>
                    <a:gd name="connsiteX14" fmla="*/ 331178 w 370743"/>
                    <a:gd name="connsiteY14" fmla="*/ 1421423 h 1965081"/>
                    <a:gd name="connsiteX15" fmla="*/ 243255 w 370743"/>
                    <a:gd name="connsiteY15" fmla="*/ 973016 h 1965081"/>
                    <a:gd name="connsiteX16" fmla="*/ 243255 w 370743"/>
                    <a:gd name="connsiteY16" fmla="*/ 744416 h 1965081"/>
                    <a:gd name="connsiteX17" fmla="*/ 172916 w 370743"/>
                    <a:gd name="connsiteY17" fmla="*/ 419100 h 1965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70743" h="1965081">
                      <a:moveTo>
                        <a:pt x="172916" y="419100"/>
                      </a:moveTo>
                      <a:cubicBezTo>
                        <a:pt x="162658" y="298938"/>
                        <a:pt x="196363" y="46892"/>
                        <a:pt x="181709" y="23446"/>
                      </a:cubicBezTo>
                      <a:cubicBezTo>
                        <a:pt x="167055" y="0"/>
                        <a:pt x="98181" y="212481"/>
                        <a:pt x="84993" y="278423"/>
                      </a:cubicBezTo>
                      <a:cubicBezTo>
                        <a:pt x="71805" y="344365"/>
                        <a:pt x="112836" y="316523"/>
                        <a:pt x="102578" y="419100"/>
                      </a:cubicBezTo>
                      <a:cubicBezTo>
                        <a:pt x="92320" y="521677"/>
                        <a:pt x="27843" y="798635"/>
                        <a:pt x="23447" y="893885"/>
                      </a:cubicBezTo>
                      <a:cubicBezTo>
                        <a:pt x="19051" y="989135"/>
                        <a:pt x="76201" y="911469"/>
                        <a:pt x="76201" y="990600"/>
                      </a:cubicBezTo>
                      <a:cubicBezTo>
                        <a:pt x="76201" y="1069731"/>
                        <a:pt x="21982" y="1261696"/>
                        <a:pt x="23447" y="1368669"/>
                      </a:cubicBezTo>
                      <a:cubicBezTo>
                        <a:pt x="24912" y="1475642"/>
                        <a:pt x="87924" y="1554774"/>
                        <a:pt x="84993" y="1632439"/>
                      </a:cubicBezTo>
                      <a:cubicBezTo>
                        <a:pt x="82062" y="1710105"/>
                        <a:pt x="0" y="1781908"/>
                        <a:pt x="5862" y="1834662"/>
                      </a:cubicBezTo>
                      <a:cubicBezTo>
                        <a:pt x="11724" y="1887416"/>
                        <a:pt x="68874" y="1932843"/>
                        <a:pt x="120162" y="1948962"/>
                      </a:cubicBezTo>
                      <a:cubicBezTo>
                        <a:pt x="171451" y="1965081"/>
                        <a:pt x="272562" y="1953358"/>
                        <a:pt x="313593" y="1931377"/>
                      </a:cubicBezTo>
                      <a:cubicBezTo>
                        <a:pt x="354624" y="1909396"/>
                        <a:pt x="361951" y="1861039"/>
                        <a:pt x="366347" y="1817077"/>
                      </a:cubicBezTo>
                      <a:cubicBezTo>
                        <a:pt x="370743" y="1773116"/>
                        <a:pt x="351693" y="1698381"/>
                        <a:pt x="339970" y="1667608"/>
                      </a:cubicBezTo>
                      <a:cubicBezTo>
                        <a:pt x="328247" y="1636835"/>
                        <a:pt x="297474" y="1673470"/>
                        <a:pt x="296009" y="1632439"/>
                      </a:cubicBezTo>
                      <a:cubicBezTo>
                        <a:pt x="294544" y="1591408"/>
                        <a:pt x="339970" y="1531327"/>
                        <a:pt x="331178" y="1421423"/>
                      </a:cubicBezTo>
                      <a:cubicBezTo>
                        <a:pt x="322386" y="1311519"/>
                        <a:pt x="257909" y="1085850"/>
                        <a:pt x="243255" y="973016"/>
                      </a:cubicBezTo>
                      <a:cubicBezTo>
                        <a:pt x="228601" y="860182"/>
                        <a:pt x="253513" y="844062"/>
                        <a:pt x="243255" y="744416"/>
                      </a:cubicBezTo>
                      <a:cubicBezTo>
                        <a:pt x="232997" y="644770"/>
                        <a:pt x="183174" y="539262"/>
                        <a:pt x="172916" y="419100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</p:grpSp>
      <p:sp>
        <p:nvSpPr>
          <p:cNvPr id="48" name="Ellipse 47"/>
          <p:cNvSpPr/>
          <p:nvPr/>
        </p:nvSpPr>
        <p:spPr>
          <a:xfrm rot="2532359">
            <a:off x="487536" y="3773694"/>
            <a:ext cx="285752" cy="2857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9" name="Ellipse 48"/>
          <p:cNvSpPr/>
          <p:nvPr/>
        </p:nvSpPr>
        <p:spPr>
          <a:xfrm rot="2532359">
            <a:off x="2487801" y="3345064"/>
            <a:ext cx="285752" cy="2857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0" name="Ellipse 49"/>
          <p:cNvSpPr/>
          <p:nvPr/>
        </p:nvSpPr>
        <p:spPr>
          <a:xfrm rot="2532359">
            <a:off x="3987999" y="3416504"/>
            <a:ext cx="285752" cy="2857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24" grpId="0" animBg="1"/>
      <p:bldP spid="24" grpId="1" animBg="1"/>
      <p:bldP spid="25" grpId="0" animBg="1"/>
      <p:bldP spid="26" grpId="0" animBg="1"/>
      <p:bldP spid="48" grpId="0" animBg="1"/>
      <p:bldP spid="49" grpId="0" animBg="1"/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En Résumé… Les Saltos</a:t>
            </a:r>
            <a:endParaRPr lang="fr-BE" dirty="0"/>
          </a:p>
        </p:txBody>
      </p:sp>
      <p:sp>
        <p:nvSpPr>
          <p:cNvPr id="25" name="Rectangle 24"/>
          <p:cNvSpPr/>
          <p:nvPr/>
        </p:nvSpPr>
        <p:spPr>
          <a:xfrm>
            <a:off x="500034" y="1571612"/>
            <a:ext cx="850112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1" u="sng" dirty="0" smtClean="0"/>
              <a:t>Création du salto: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r-BE" sz="2400" b="1" i="1" dirty="0" smtClean="0"/>
              <a:t>Par balayage et blocage d’une partie du corps </a:t>
            </a:r>
            <a:br>
              <a:rPr lang="fr-BE" sz="2400" b="1" i="1" dirty="0" smtClean="0"/>
            </a:br>
            <a:r>
              <a:rPr lang="fr-BE" b="1" i="1" dirty="0" smtClean="0"/>
              <a:t>soit des jambes (dos/ventre debout), soit du tronc et des bras (salto avant/arrière)</a:t>
            </a:r>
            <a:br>
              <a:rPr lang="fr-BE" b="1" i="1" dirty="0" smtClean="0"/>
            </a:br>
            <a:r>
              <a:rPr lang="fr-BE" b="1" i="1" dirty="0" smtClean="0"/>
              <a:t>durant la phase de poussée (du fond de toile jusqu’au décollage)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r-BE" sz="2400" b="1" i="1" dirty="0" smtClean="0"/>
              <a:t>Par déplacement du centre de gravité</a:t>
            </a:r>
            <a:r>
              <a:rPr lang="fr-BE" sz="3200" b="1" i="1" dirty="0" smtClean="0"/>
              <a:t/>
            </a:r>
            <a:br>
              <a:rPr lang="fr-BE" sz="3200" b="1" i="1" dirty="0" smtClean="0"/>
            </a:br>
            <a:r>
              <a:rPr lang="fr-BE" b="1" i="1" dirty="0" smtClean="0"/>
              <a:t>entraînant </a:t>
            </a:r>
            <a:r>
              <a:rPr lang="fr-BE" b="1" i="1" dirty="0" smtClean="0"/>
              <a:t>un déplacement horizontal </a:t>
            </a:r>
            <a:r>
              <a:rPr lang="fr-BE" b="1" i="1" dirty="0" smtClean="0"/>
              <a:t>vers l’avant ou l’arrière </a:t>
            </a:r>
            <a:r>
              <a:rPr lang="fr-BE" b="1" i="1" dirty="0" smtClean="0"/>
              <a:t/>
            </a:r>
            <a:br>
              <a:rPr lang="fr-BE" b="1" i="1" dirty="0" smtClean="0"/>
            </a:br>
            <a:r>
              <a:rPr lang="fr-BE" b="1" i="1" dirty="0" smtClean="0"/>
              <a:t>sauf </a:t>
            </a:r>
            <a:r>
              <a:rPr lang="fr-BE" b="1" i="1" dirty="0" smtClean="0"/>
              <a:t>si on </a:t>
            </a:r>
            <a:r>
              <a:rPr lang="fr-BE" b="1" i="1" smtClean="0"/>
              <a:t>compense   en </a:t>
            </a:r>
            <a:r>
              <a:rPr lang="fr-BE" b="1" i="1" dirty="0" smtClean="0"/>
              <a:t>bombant le dos/tirant </a:t>
            </a:r>
            <a:r>
              <a:rPr lang="fr-BE" b="1" i="1" dirty="0" smtClean="0"/>
              <a:t>les </a:t>
            </a:r>
            <a:r>
              <a:rPr lang="fr-BE" b="1" i="1" dirty="0" smtClean="0"/>
              <a:t>fesses (</a:t>
            </a:r>
            <a:r>
              <a:rPr lang="fr-BE" b="1" i="1" smtClean="0"/>
              <a:t>avant)</a:t>
            </a:r>
            <a:r>
              <a:rPr lang="fr-BE" b="1" i="1" dirty="0" smtClean="0"/>
              <a:t/>
            </a:r>
            <a:br>
              <a:rPr lang="fr-BE" b="1" i="1" dirty="0" smtClean="0"/>
            </a:br>
            <a:r>
              <a:rPr lang="fr-BE" b="1" i="1" smtClean="0"/>
              <a:t>                                           en </a:t>
            </a:r>
            <a:r>
              <a:rPr lang="fr-BE" b="1" i="1" dirty="0" smtClean="0"/>
              <a:t>poussant </a:t>
            </a:r>
            <a:r>
              <a:rPr lang="fr-BE" b="1" i="1" dirty="0" smtClean="0"/>
              <a:t>le </a:t>
            </a:r>
            <a:r>
              <a:rPr lang="fr-BE" b="1" i="1" dirty="0" smtClean="0"/>
              <a:t>bassin/les genoux </a:t>
            </a:r>
            <a:r>
              <a:rPr lang="fr-BE" b="1" i="1" smtClean="0"/>
              <a:t>(arrière)</a:t>
            </a:r>
            <a:endParaRPr lang="fr-BE" b="1" i="1" dirty="0" smtClean="0"/>
          </a:p>
          <a:p>
            <a:pPr marL="269875" indent="-269875">
              <a:buFont typeface="Arial" pitchFamily="34" charset="0"/>
              <a:buChar char="•"/>
            </a:pPr>
            <a:endParaRPr lang="fr-BE" sz="2000" b="1" i="1" dirty="0" smtClean="0"/>
          </a:p>
          <a:p>
            <a:r>
              <a:rPr lang="fr-BE" sz="2800" b="1" u="sng" dirty="0" smtClean="0"/>
              <a:t>Accélération / freinage du salto: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r-BE" sz="2400" b="1" i="1" dirty="0" smtClean="0"/>
              <a:t>Par rapprochement / éloignement des parties du corps </a:t>
            </a:r>
            <a:r>
              <a:rPr lang="fr-BE" sz="3200" b="1" i="1" dirty="0" smtClean="0"/>
              <a:t/>
            </a:r>
            <a:br>
              <a:rPr lang="fr-BE" sz="3200" b="1" i="1" dirty="0" smtClean="0"/>
            </a:br>
            <a:r>
              <a:rPr lang="fr-BE" b="1" i="1" dirty="0" smtClean="0"/>
              <a:t>(fermetures: bras au corps, carpé, groupé / ouverture: corps tendu)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r-BE" sz="2400" b="1" i="1" dirty="0" smtClean="0"/>
              <a:t>Le salto est freiné, pas stoppé ! </a:t>
            </a:r>
            <a:r>
              <a:rPr lang="fr-BE" sz="3200" b="1" i="1" dirty="0" smtClean="0"/>
              <a:t/>
            </a:r>
            <a:br>
              <a:rPr lang="fr-BE" sz="3200" b="1" i="1" dirty="0" smtClean="0"/>
            </a:br>
            <a:r>
              <a:rPr lang="fr-BE" b="1" i="1" dirty="0" smtClean="0"/>
              <a:t>Ouverture suffisamment tôt et entrée dans la toile toujours en légère sous-rotation </a:t>
            </a:r>
            <a:br>
              <a:rPr lang="fr-BE" b="1" i="1" dirty="0" smtClean="0"/>
            </a:br>
            <a:r>
              <a:rPr lang="fr-BE" b="1" i="1" dirty="0" smtClean="0"/>
              <a:t>Se travaille déjà dans les retours assis/ventre/dos/dos-demi </a:t>
            </a:r>
            <a:r>
              <a:rPr lang="fr-BE" b="1" i="1" dirty="0" smtClean="0">
                <a:sym typeface="Wingdings" pitchFamily="2" charset="2"/>
              </a:rPr>
              <a:t> debout</a:t>
            </a:r>
            <a:endParaRPr lang="fr-BE" b="1" i="1" dirty="0" smtClean="0"/>
          </a:p>
          <a:p>
            <a:pPr marL="269875" indent="-269875">
              <a:buFont typeface="Arial" pitchFamily="34" charset="0"/>
              <a:buChar char="•"/>
            </a:pPr>
            <a:endParaRPr lang="fr-BE" sz="28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En Résumé… Les Vrilles</a:t>
            </a:r>
            <a:endParaRPr lang="fr-BE" dirty="0"/>
          </a:p>
        </p:txBody>
      </p:sp>
      <p:sp>
        <p:nvSpPr>
          <p:cNvPr id="25" name="Rectangle 24"/>
          <p:cNvSpPr/>
          <p:nvPr/>
        </p:nvSpPr>
        <p:spPr>
          <a:xfrm>
            <a:off x="500034" y="1571612"/>
            <a:ext cx="850112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1" u="sng" dirty="0" smtClean="0"/>
              <a:t>Création de la vrille: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r-BE" sz="2400" b="1" i="1" dirty="0" smtClean="0"/>
              <a:t>En phase de contact </a:t>
            </a:r>
            <a:br>
              <a:rPr lang="fr-BE" sz="2400" b="1" i="1" dirty="0" smtClean="0"/>
            </a:br>
            <a:r>
              <a:rPr lang="fr-BE" b="1" i="1" dirty="0" smtClean="0"/>
              <a:t>Par vissage d’une partie du corps durant la phase de poussée : 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BE" b="1" i="1" dirty="0" smtClean="0"/>
              <a:t>épaules (demi assis/demi dos, demi ventre/demi piqué)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BE" b="1" i="1" dirty="0" smtClean="0"/>
              <a:t>Jambes (dos demi debout)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r-BE" sz="2400" b="1" i="1" dirty="0" smtClean="0"/>
              <a:t>En phase aérienne</a:t>
            </a:r>
            <a:r>
              <a:rPr lang="fr-BE" sz="3200" b="1" i="1" dirty="0" smtClean="0"/>
              <a:t/>
            </a:r>
            <a:br>
              <a:rPr lang="fr-BE" sz="3200" b="1" i="1" dirty="0" smtClean="0"/>
            </a:br>
            <a:r>
              <a:rPr lang="fr-BE" b="1" i="1" dirty="0" smtClean="0"/>
              <a:t>Par troc d’une quantité de salto contre de la vrille, en sortant le corps de l’axe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BE" b="1" i="1" dirty="0" smtClean="0"/>
              <a:t>par vissage des jambes lors d’une ouverture (</a:t>
            </a:r>
            <a:r>
              <a:rPr lang="fr-BE" b="1" i="1" dirty="0" err="1" smtClean="0"/>
              <a:t>barani</a:t>
            </a:r>
            <a:r>
              <a:rPr lang="fr-BE" b="1" i="1" dirty="0" smtClean="0"/>
              <a:t> groupé, carpé)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BE" b="1" i="1" dirty="0" smtClean="0"/>
              <a:t>par décalage des bras dans le plan frontal (</a:t>
            </a:r>
            <a:r>
              <a:rPr lang="fr-BE" b="1" i="1" dirty="0" err="1" smtClean="0"/>
              <a:t>barani</a:t>
            </a:r>
            <a:r>
              <a:rPr lang="fr-BE" b="1" i="1" dirty="0" smtClean="0"/>
              <a:t> tendu)</a:t>
            </a:r>
          </a:p>
          <a:p>
            <a:pPr marL="727075" lvl="1" indent="-269875">
              <a:buFont typeface="Arial" pitchFamily="34" charset="0"/>
              <a:buChar char="•"/>
            </a:pPr>
            <a:endParaRPr lang="fr-BE" b="1" i="1" dirty="0" smtClean="0"/>
          </a:p>
          <a:p>
            <a:r>
              <a:rPr lang="fr-BE" sz="2800" b="1" u="sng" dirty="0" smtClean="0"/>
              <a:t>Accélération / freinage de la vrille: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r-BE" sz="2400" b="1" i="1" dirty="0" smtClean="0"/>
              <a:t>Par allongement du corps 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BE" b="1" i="1" dirty="0" smtClean="0"/>
              <a:t>ouvertures de groupé/carpé vers tendu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fr-BE" sz="2400" b="1" i="1" dirty="0" smtClean="0"/>
              <a:t>Par rapprochement / éloignement des bras au corps 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BE" b="1" i="1" dirty="0" smtClean="0"/>
              <a:t>Hélicoptères, vrille dos/ vrille ventre, dos vrille dos…</a:t>
            </a:r>
          </a:p>
          <a:p>
            <a:pPr marL="269875" indent="-269875">
              <a:buFont typeface="Arial" pitchFamily="34" charset="0"/>
              <a:buChar char="•"/>
            </a:pPr>
            <a:endParaRPr lang="fr-BE" sz="28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/>
          <p:cNvSpPr txBox="1">
            <a:spLocks/>
          </p:cNvSpPr>
          <p:nvPr/>
        </p:nvSpPr>
        <p:spPr>
          <a:xfrm>
            <a:off x="142844" y="0"/>
            <a:ext cx="8858312" cy="4857760"/>
          </a:xfrm>
          <a:prstGeom prst="rect">
            <a:avLst/>
          </a:prstGeom>
        </p:spPr>
        <p:txBody>
          <a:bodyPr vert="horz" lIns="91440" tIns="0" rIns="45720" bIns="0" rtlCol="0" anchor="t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Références: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1200" b="1" dirty="0" smtClean="0">
              <a:solidFill>
                <a:schemeClr val="accent1">
                  <a:satMod val="15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BE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Théorie et pratique des sports acrobatiques </a:t>
            </a:r>
            <a:br>
              <a:rPr kumimoji="0" lang="fr-BE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(Pozzo et </a:t>
            </a:r>
            <a:r>
              <a:rPr kumimoji="0" lang="fr-BE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Studenny</a:t>
            </a:r>
            <a:r>
              <a:rPr kumimoji="0" lang="fr-BE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fr-BE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ed</a:t>
            </a:r>
            <a:r>
              <a:rPr kumimoji="0" lang="fr-BE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fr-BE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Vigot</a:t>
            </a:r>
            <a:r>
              <a:rPr kumimoji="0" lang="fr-BE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BE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Abc trampoline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(Soulard et </a:t>
            </a:r>
            <a:r>
              <a:rPr lang="fr-BE" sz="1600" b="1" dirty="0" err="1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Chambriard</a:t>
            </a:r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, </a:t>
            </a:r>
            <a:r>
              <a:rPr lang="fr-BE" sz="1600" b="1" dirty="0" err="1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ed</a:t>
            </a:r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 France promo gym)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1600" b="1" dirty="0" smtClean="0">
              <a:solidFill>
                <a:schemeClr val="accent1">
                  <a:satMod val="1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La création des vrilles dans la phase aérienne des figures acrobatiques </a:t>
            </a:r>
          </a:p>
          <a:p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(Didier </a:t>
            </a:r>
            <a:r>
              <a:rPr lang="fr-BE" sz="1600" b="1" dirty="0" err="1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Delignières</a:t>
            </a:r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, in T. Smith, </a:t>
            </a:r>
            <a:r>
              <a:rPr lang="fr-BE" sz="1600" b="1" dirty="0" err="1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Biomecanique</a:t>
            </a:r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 et gymnastique )</a:t>
            </a:r>
          </a:p>
          <a:p>
            <a:endParaRPr lang="fr-BE" sz="1600" b="1" dirty="0" smtClean="0">
              <a:solidFill>
                <a:schemeClr val="accent1">
                  <a:satMod val="1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Analyse biomécanique des rotations </a:t>
            </a:r>
          </a:p>
          <a:p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(Prévost Pascal)</a:t>
            </a:r>
          </a:p>
          <a:p>
            <a:endParaRPr lang="fr-BE" sz="1600" b="1" dirty="0" smtClean="0">
              <a:solidFill>
                <a:schemeClr val="accent1">
                  <a:satMod val="1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Essai d'une étude mécanique de vrilles</a:t>
            </a:r>
          </a:p>
          <a:p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(P. </a:t>
            </a:r>
            <a:r>
              <a:rPr lang="fr-BE" sz="1600" b="1" dirty="0" err="1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Labeau</a:t>
            </a:r>
            <a:r>
              <a:rPr lang="fr-BE" sz="16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)</a:t>
            </a:r>
          </a:p>
          <a:p>
            <a:endParaRPr lang="fr-BE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463</TotalTime>
  <Words>711</Words>
  <Application>Microsoft Office PowerPoint</Application>
  <PresentationFormat>Affichage à l'écran (4:3)</PresentationFormat>
  <Paragraphs>169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Module</vt:lpstr>
      <vt:lpstr>Diapositive 1</vt:lpstr>
      <vt:lpstr>Création de rotation</vt:lpstr>
      <vt:lpstr>Création de rotation</vt:lpstr>
      <vt:lpstr>Création de rotation</vt:lpstr>
      <vt:lpstr>Création de rotation</vt:lpstr>
      <vt:lpstr>Diapositive 6</vt:lpstr>
      <vt:lpstr>Diapositive 7</vt:lpstr>
      <vt:lpstr>Diapositive 8</vt:lpstr>
      <vt:lpstr>Diapositive 9</vt:lpstr>
      <vt:lpstr>La Chandelle</vt:lpstr>
      <vt:lpstr>Rotations Avant</vt:lpstr>
      <vt:lpstr>Rotations Avant</vt:lpstr>
      <vt:lpstr>Rotations Avant</vt:lpstr>
      <vt:lpstr>Rotations Avant</vt:lpstr>
      <vt:lpstr>Rotations Arrières</vt:lpstr>
      <vt:lpstr>Rotations Arrières</vt:lpstr>
      <vt:lpstr>Rotations Arrières</vt:lpstr>
      <vt:lpstr>Rotations Arrières</vt:lpstr>
      <vt:lpstr>Accélération du salto</vt:lpstr>
      <vt:lpstr>En Résumé… Les Saltos</vt:lpstr>
      <vt:lpstr>En Résumé… Les Vrilles</vt:lpstr>
      <vt:lpstr>Diapositive 22</vt:lpstr>
    </vt:vector>
  </TitlesOfParts>
  <Company>Network Licensed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Quentin Demaret</dc:creator>
  <cp:lastModifiedBy>Quentin Demaret</cp:lastModifiedBy>
  <cp:revision>77</cp:revision>
  <dcterms:created xsi:type="dcterms:W3CDTF">2009-11-10T10:59:52Z</dcterms:created>
  <dcterms:modified xsi:type="dcterms:W3CDTF">2010-05-21T06:15:58Z</dcterms:modified>
</cp:coreProperties>
</file>