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1DAA67-1439-DB50-6516-D240EC6C81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F5C2504-58EA-B3EB-3047-FA26C2EC50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nl-N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7D884D-9CF6-7C7B-6B50-DF8635220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3A05-FE43-3D45-A8A8-A30055051E8D}" type="datetimeFigureOut">
              <a:rPr lang="nl-NL" smtClean="0"/>
              <a:t>05-01-2024</a:t>
            </a:fld>
            <a:endParaRPr lang="nl-N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771B70-23C4-F8DE-8A62-B2EA98065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C0A549-DE8E-14B0-349B-DE191EACE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7A3F-C8D8-8347-B396-79F78B3A9DD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885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F83C16-8890-E2D7-900D-932DA2251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8D0E0B-7FD7-3213-B838-2A1BE8CB22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N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9722D0-E4F7-4B72-C890-9472A4547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3A05-FE43-3D45-A8A8-A30055051E8D}" type="datetimeFigureOut">
              <a:rPr lang="nl-NL" smtClean="0"/>
              <a:t>05-01-2024</a:t>
            </a:fld>
            <a:endParaRPr lang="nl-N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04BCE-813A-4382-D32A-9B02B1AB1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53FD3F-9F68-E3A3-C077-57ED32B42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7A3F-C8D8-8347-B396-79F78B3A9DD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4904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86AECD-3235-D564-5F0E-52753E8A8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243358B-7590-26AD-59D8-3503DCA70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BFC900-EF76-4CB6-1375-A89523C06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3A05-FE43-3D45-A8A8-A30055051E8D}" type="datetimeFigureOut">
              <a:rPr lang="nl-NL" smtClean="0"/>
              <a:t>05-01-2024</a:t>
            </a:fld>
            <a:endParaRPr lang="nl-N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0FF7E2-977D-1E74-7913-5399B0726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4C0476-B009-A34A-A2A8-3C08E56A5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7A3F-C8D8-8347-B396-79F78B3A9DD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558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EA2A48-1360-3411-6554-590F291D6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48D258-CA21-BBA3-56AA-F272C3BCE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NL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FEB41A-7736-DAD8-C78C-A75ED08562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NL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5ED2B4C-BD4C-5C1B-06BF-F4E1BF6D2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3A05-FE43-3D45-A8A8-A30055051E8D}" type="datetimeFigureOut">
              <a:rPr lang="nl-NL" smtClean="0"/>
              <a:t>05-01-2024</a:t>
            </a:fld>
            <a:endParaRPr lang="nl-NL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CF5E6B6-FEF8-298C-5CFD-AEAC21F8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9608D2-F1E2-634F-FFF4-006E9911B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7A3F-C8D8-8347-B396-79F78B3A9DD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1602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8032E8-4C09-AAE3-E247-50FC8CF9E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D9B2CB-7C64-D99B-E431-EF6A24966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35677EC-1EFA-51E0-B394-40F231174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NL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22B9531-617E-DA14-5E90-7E53FA3701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BEC9AE3-85F2-FF09-2C47-3AC2A81175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NL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0AD70E-6627-E416-6BC4-41D24643B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3A05-FE43-3D45-A8A8-A30055051E8D}" type="datetimeFigureOut">
              <a:rPr lang="nl-NL" smtClean="0"/>
              <a:t>05-01-2024</a:t>
            </a:fld>
            <a:endParaRPr lang="nl-NL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1955E19-8733-13E8-DC92-7605D6DF1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6DDE6DB-4832-D9F8-25CE-BF8B8EABA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7A3F-C8D8-8347-B396-79F78B3A9DD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1981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3B8ED6-3B6D-FEDC-5997-3CC097D35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3A7B1D-5BE3-40A9-01D0-C8CA25C00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3A05-FE43-3D45-A8A8-A30055051E8D}" type="datetimeFigureOut">
              <a:rPr lang="nl-NL" smtClean="0"/>
              <a:t>05-01-2024</a:t>
            </a:fld>
            <a:endParaRPr lang="nl-NL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E20BDA5-58AD-AD93-1E01-A2BD70BC5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F6197E-7055-B53D-94A2-810A8C080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7A3F-C8D8-8347-B396-79F78B3A9DD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878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D1609DF-74A5-5499-CD00-94D09CF19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3A05-FE43-3D45-A8A8-A30055051E8D}" type="datetimeFigureOut">
              <a:rPr lang="nl-NL" smtClean="0"/>
              <a:t>05-01-2024</a:t>
            </a:fld>
            <a:endParaRPr lang="nl-NL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CC184C-D8AB-F009-BEF6-70E702C4A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87BB27-38C1-A300-5B9B-47CD3B00C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7A3F-C8D8-8347-B396-79F78B3A9DD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5942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726B7-B35F-DBBA-E2D1-6EA95EF27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1F41FE-8B05-8996-87C9-C13DC1E53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NL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626C8EC-6552-BDFA-E49D-C907C41441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2D53EA4-6A12-9D52-5C2E-5F95872F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3A05-FE43-3D45-A8A8-A30055051E8D}" type="datetimeFigureOut">
              <a:rPr lang="nl-NL" smtClean="0"/>
              <a:t>05-01-2024</a:t>
            </a:fld>
            <a:endParaRPr lang="nl-NL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B25732-3B9D-160C-B266-37DB06C1C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02F92F-7E4B-6E65-68BB-A1D4E4293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7A3F-C8D8-8347-B396-79F78B3A9DD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2458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85FB2B-67F7-ED67-C72E-2A8DF3956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5D863F8-7CB5-AA55-8A48-A4AD1F271A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881EAB-A1BB-971C-7156-96BB6A8889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32EA19-C816-D086-6240-5337B6600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3A05-FE43-3D45-A8A8-A30055051E8D}" type="datetimeFigureOut">
              <a:rPr lang="nl-NL" smtClean="0"/>
              <a:t>05-01-2024</a:t>
            </a:fld>
            <a:endParaRPr lang="nl-NL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BF84E56-CA62-FFAB-A7F5-6771B212D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1CEF3A4-621A-D558-71BE-AE089CB57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7A3F-C8D8-8347-B396-79F78B3A9DD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8174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71DD40-D3F0-807B-1868-ECD3A0FE3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5E08259-39DA-AD17-C54F-5CE9B53F7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N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204EF4-6F89-9CDA-23D3-DE6BFD9E4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3A05-FE43-3D45-A8A8-A30055051E8D}" type="datetimeFigureOut">
              <a:rPr lang="nl-NL" smtClean="0"/>
              <a:t>05-01-2024</a:t>
            </a:fld>
            <a:endParaRPr lang="nl-N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47B736-CDCB-1B34-9951-6D9002643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03C612-54E7-5CA2-ED1B-B9E35ACCC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7A3F-C8D8-8347-B396-79F78B3A9DD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3611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3262BA0-F681-75CB-A4F2-8DB887D67E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07449C2-E385-1951-736A-75A11099A3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N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D55F7C-2D29-4A49-2177-51B108704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3A05-FE43-3D45-A8A8-A30055051E8D}" type="datetimeFigureOut">
              <a:rPr lang="nl-NL" smtClean="0"/>
              <a:t>05-01-2024</a:t>
            </a:fld>
            <a:endParaRPr lang="nl-N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E8D67A-E783-599D-D498-F89BC0111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BFD9B2-2D30-961A-47F1-A3DE9E376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C7A3F-C8D8-8347-B396-79F78B3A9DD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2750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F355356-E4DD-D967-6FB3-039FE6B4E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815F287-2C4A-05A5-6ABB-351FA4813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N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C300E5-30A7-C1C6-580A-A51C8E831D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E3A05-FE43-3D45-A8A8-A30055051E8D}" type="datetimeFigureOut">
              <a:rPr lang="nl-NL" smtClean="0"/>
              <a:t>05-01-2024</a:t>
            </a:fld>
            <a:endParaRPr lang="nl-N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C9745C-9E55-299B-4406-8068625AA4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20DB92-376A-FE85-2DF9-3FECECA94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C7A3F-C8D8-8347-B396-79F78B3A9DD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9677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31D8214A-F094-CE6C-2AB2-BA88AF37106D}"/>
              </a:ext>
            </a:extLst>
          </p:cNvPr>
          <p:cNvSpPr/>
          <p:nvPr/>
        </p:nvSpPr>
        <p:spPr>
          <a:xfrm>
            <a:off x="5218386" y="707970"/>
            <a:ext cx="1755228" cy="175522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Objectifs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4014B4D5-BDE1-3460-E4D7-9B6E4B8C84F6}"/>
              </a:ext>
            </a:extLst>
          </p:cNvPr>
          <p:cNvSpPr/>
          <p:nvPr/>
        </p:nvSpPr>
        <p:spPr>
          <a:xfrm>
            <a:off x="7735615" y="4085576"/>
            <a:ext cx="1749972" cy="1749972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Ressources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ACE6541-7323-EB9E-4B90-B318A45E0E9A}"/>
              </a:ext>
            </a:extLst>
          </p:cNvPr>
          <p:cNvSpPr/>
          <p:nvPr/>
        </p:nvSpPr>
        <p:spPr>
          <a:xfrm>
            <a:off x="2706413" y="4080321"/>
            <a:ext cx="1755228" cy="1755227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Temps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78800C1A-D0F4-F821-D7C2-A76384D456E8}"/>
              </a:ext>
            </a:extLst>
          </p:cNvPr>
          <p:cNvCxnSpPr>
            <a:stCxn id="6" idx="6"/>
            <a:endCxn id="5" idx="2"/>
          </p:cNvCxnSpPr>
          <p:nvPr/>
        </p:nvCxnSpPr>
        <p:spPr>
          <a:xfrm>
            <a:off x="4461641" y="4957935"/>
            <a:ext cx="3273974" cy="2627"/>
          </a:xfrm>
          <a:prstGeom prst="straightConnector1">
            <a:avLst/>
          </a:prstGeom>
          <a:ln w="635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02858924-F0CD-708C-DED9-317AC0C6AA17}"/>
              </a:ext>
            </a:extLst>
          </p:cNvPr>
          <p:cNvCxnSpPr>
            <a:cxnSpLocks/>
            <a:stCxn id="6" idx="7"/>
            <a:endCxn id="4" idx="3"/>
          </p:cNvCxnSpPr>
          <p:nvPr/>
        </p:nvCxnSpPr>
        <p:spPr>
          <a:xfrm flipV="1">
            <a:off x="4204594" y="2206150"/>
            <a:ext cx="1270839" cy="2131218"/>
          </a:xfrm>
          <a:prstGeom prst="straightConnector1">
            <a:avLst/>
          </a:prstGeom>
          <a:ln w="635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E59C228-C8FF-EAD0-753A-640C109B98B5}"/>
              </a:ext>
            </a:extLst>
          </p:cNvPr>
          <p:cNvCxnSpPr>
            <a:cxnSpLocks/>
            <a:stCxn id="5" idx="1"/>
            <a:endCxn id="4" idx="5"/>
          </p:cNvCxnSpPr>
          <p:nvPr/>
        </p:nvCxnSpPr>
        <p:spPr>
          <a:xfrm flipH="1" flipV="1">
            <a:off x="6716567" y="2206150"/>
            <a:ext cx="1275325" cy="2135703"/>
          </a:xfrm>
          <a:prstGeom prst="straightConnector1">
            <a:avLst/>
          </a:prstGeom>
          <a:ln w="635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3164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</Words>
  <Application>Microsoft Macintosh PowerPoint</Application>
  <PresentationFormat>Grand écran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TRULLEMANS, Gregory</dc:creator>
  <cp:lastModifiedBy>TRULLEMANS, Gregory</cp:lastModifiedBy>
  <cp:revision>1</cp:revision>
  <dcterms:created xsi:type="dcterms:W3CDTF">2024-01-05T10:12:23Z</dcterms:created>
  <dcterms:modified xsi:type="dcterms:W3CDTF">2024-01-05T10:20:47Z</dcterms:modified>
</cp:coreProperties>
</file>